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2" r:id="rId2"/>
  </p:sldMasterIdLst>
  <p:notesMasterIdLst>
    <p:notesMasterId r:id="rId13"/>
  </p:notesMasterIdLst>
  <p:sldIdLst>
    <p:sldId id="261" r:id="rId3"/>
    <p:sldId id="275" r:id="rId4"/>
    <p:sldId id="266" r:id="rId5"/>
    <p:sldId id="265" r:id="rId6"/>
    <p:sldId id="267" r:id="rId7"/>
    <p:sldId id="271" r:id="rId8"/>
    <p:sldId id="270" r:id="rId9"/>
    <p:sldId id="272" r:id="rId10"/>
    <p:sldId id="273" r:id="rId11"/>
    <p:sldId id="274" r:id="rId12"/>
  </p:sldIdLst>
  <p:sldSz cx="12192000" cy="6858000"/>
  <p:notesSz cx="6858000" cy="9144000"/>
  <p:embeddedFontLst>
    <p:embeddedFont>
      <p:font typeface="Inter" panose="020B0604020202020204" charset="0"/>
      <p:regular r:id="rId14"/>
      <p:bold r:id="rId15"/>
    </p:embeddedFont>
    <p:embeddedFont>
      <p:font typeface="Inter Medium" panose="020B0604020202020204" charset="0"/>
      <p:regular r:id="rId16"/>
    </p:embeddedFont>
    <p:embeddedFont>
      <p:font typeface="Inter SemiBold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744"/>
    <a:srgbClr val="004C4C"/>
    <a:srgbClr val="EEEEEE"/>
    <a:srgbClr val="B6B6F9"/>
    <a:srgbClr val="8C1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5"/>
    <p:restoredTop sz="71875"/>
  </p:normalViewPr>
  <p:slideViewPr>
    <p:cSldViewPr snapToGrid="0" showGuides="1">
      <p:cViewPr varScale="1">
        <p:scale>
          <a:sx n="56" d="100"/>
          <a:sy n="56" d="100"/>
        </p:scale>
        <p:origin x="1056" y="38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921C4-209A-D142-8274-D0D563B067A5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670E1-C7CE-C64A-97E8-CB585972D5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419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670E1-C7CE-C64A-97E8-CB585972D50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324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670E1-C7CE-C64A-97E8-CB585972D50B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907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670E1-C7CE-C64A-97E8-CB585972D50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321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670E1-C7CE-C64A-97E8-CB585972D50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9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5C72-52D7-3DAA-57D0-E7CB45F55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AA12D12-D341-FD8B-5171-F96983EC6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831A478-2781-DD9B-E65E-4B63401FA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88827DF-B5AC-D202-7072-319FAB940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670E1-C7CE-C64A-97E8-CB585972D50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521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36F96-F6D3-B73E-15CE-B8885E2D5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6494F97-2D94-F538-8524-F6B2EF8CA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68DD748-36A3-5FAB-FE0A-C6477EDE0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5AC2B01-5A7D-9F9B-8DF2-4BAC74F5E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670E1-C7CE-C64A-97E8-CB585972D50B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8728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22677-4BE7-0B39-47C8-F4D1E197C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D6176CC-890C-E806-7197-2A1573629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0AD914B-E2AB-A679-185E-96D92F278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1EDE856-352A-99D3-C4CA-1A1B5F52E7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670E1-C7CE-C64A-97E8-CB585972D50B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668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7B493-3B7C-41C4-4ADC-EE85BC2F1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5DDE33F-3FD3-C97B-38E2-7CEDE72EF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9B6DA18-1769-18DE-EA48-01E3CC02A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501873D-2CDA-259B-6C6E-1043C07B7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670E1-C7CE-C64A-97E8-CB585972D50B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879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670E1-C7CE-C64A-97E8-CB585972D50B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101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46F5EC90-FA6B-352F-C17D-8F6BD5F5F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" r="4"/>
          <a:stretch/>
        </p:blipFill>
        <p:spPr>
          <a:xfrm>
            <a:off x="0" y="0"/>
            <a:ext cx="12190979" cy="6858000"/>
          </a:xfrm>
          <a:prstGeom prst="rect">
            <a:avLst/>
          </a:prstGeom>
        </p:spPr>
      </p:pic>
      <p:sp>
        <p:nvSpPr>
          <p:cNvPr id="16" name="Forma Livre 15">
            <a:extLst>
              <a:ext uri="{FF2B5EF4-FFF2-40B4-BE49-F238E27FC236}">
                <a16:creationId xmlns:a16="http://schemas.microsoft.com/office/drawing/2014/main" id="{4B4DDB07-826B-5429-4F94-A3D9607F6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4119" y="825967"/>
            <a:ext cx="4938739" cy="4943008"/>
          </a:xfrm>
          <a:custGeom>
            <a:avLst/>
            <a:gdLst>
              <a:gd name="connsiteX0" fmla="*/ 2752725 w 5510212"/>
              <a:gd name="connsiteY0" fmla="*/ 0 h 5514975"/>
              <a:gd name="connsiteX1" fmla="*/ 5510212 w 5510212"/>
              <a:gd name="connsiteY1" fmla="*/ 2757488 h 5514975"/>
              <a:gd name="connsiteX2" fmla="*/ 2752725 w 5510212"/>
              <a:gd name="connsiteY2" fmla="*/ 5514975 h 5514975"/>
              <a:gd name="connsiteX3" fmla="*/ 473202 w 5510212"/>
              <a:gd name="connsiteY3" fmla="*/ 5514975 h 5514975"/>
              <a:gd name="connsiteX4" fmla="*/ 5219 w 5510212"/>
              <a:gd name="connsiteY4" fmla="*/ 5140237 h 5514975"/>
              <a:gd name="connsiteX5" fmla="*/ 0 w 5510212"/>
              <a:gd name="connsiteY5" fmla="*/ 5091074 h 5514975"/>
              <a:gd name="connsiteX6" fmla="*/ 0 w 5510212"/>
              <a:gd name="connsiteY6" fmla="*/ 2663964 h 5514975"/>
              <a:gd name="connsiteX7" fmla="*/ 9543 w 5510212"/>
              <a:gd name="connsiteY7" fmla="*/ 2476589 h 5514975"/>
              <a:gd name="connsiteX8" fmla="*/ 2752725 w 5510212"/>
              <a:gd name="connsiteY8" fmla="*/ 0 h 551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0212" h="5514975">
                <a:moveTo>
                  <a:pt x="2752725" y="0"/>
                </a:moveTo>
                <a:cubicBezTo>
                  <a:pt x="4278534" y="0"/>
                  <a:pt x="5510212" y="1240869"/>
                  <a:pt x="5510212" y="2757488"/>
                </a:cubicBezTo>
                <a:cubicBezTo>
                  <a:pt x="5510212" y="4283297"/>
                  <a:pt x="4278534" y="5514975"/>
                  <a:pt x="2752725" y="5514975"/>
                </a:cubicBezTo>
                <a:lnTo>
                  <a:pt x="473202" y="5514975"/>
                </a:lnTo>
                <a:cubicBezTo>
                  <a:pt x="248007" y="5514975"/>
                  <a:pt x="50961" y="5353117"/>
                  <a:pt x="5219" y="5140237"/>
                </a:cubicBezTo>
                <a:lnTo>
                  <a:pt x="0" y="5091074"/>
                </a:lnTo>
                <a:lnTo>
                  <a:pt x="0" y="2663964"/>
                </a:lnTo>
                <a:lnTo>
                  <a:pt x="9543" y="2476589"/>
                </a:lnTo>
                <a:cubicBezTo>
                  <a:pt x="151423" y="1090608"/>
                  <a:pt x="1330895" y="0"/>
                  <a:pt x="2752725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pt-PT" dirty="0"/>
          </a:p>
        </p:txBody>
      </p:sp>
      <p:sp>
        <p:nvSpPr>
          <p:cNvPr id="22" name="Marcador de Posição do Texto 21">
            <a:extLst>
              <a:ext uri="{FF2B5EF4-FFF2-40B4-BE49-F238E27FC236}">
                <a16:creationId xmlns:a16="http://schemas.microsoft.com/office/drawing/2014/main" id="{013F12CB-15CC-0C94-EE75-F287C8E5A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021" y="1694274"/>
            <a:ext cx="5301684" cy="1363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60"/>
              </a:lnSpc>
              <a:buNone/>
              <a:defRPr sz="4800" b="1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 dirty="0"/>
              <a:t>Título da sessão:</a:t>
            </a:r>
          </a:p>
          <a:p>
            <a:pPr lvl="0"/>
            <a:r>
              <a:rPr lang="pt-PT" dirty="0"/>
              <a:t>título da palestra</a:t>
            </a:r>
          </a:p>
        </p:txBody>
      </p:sp>
      <p:sp>
        <p:nvSpPr>
          <p:cNvPr id="23" name="Marcador de Posição do Texto 21">
            <a:extLst>
              <a:ext uri="{FF2B5EF4-FFF2-40B4-BE49-F238E27FC236}">
                <a16:creationId xmlns:a16="http://schemas.microsoft.com/office/drawing/2014/main" id="{4B1E3E7C-1E6B-8DC6-462C-DFDAE2EBFB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019" y="937037"/>
            <a:ext cx="5610225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 dirty="0"/>
              <a:t>Sessão Completa</a:t>
            </a:r>
          </a:p>
        </p:txBody>
      </p:sp>
      <p:sp>
        <p:nvSpPr>
          <p:cNvPr id="29" name="Marcador de Posição do Texto 21">
            <a:extLst>
              <a:ext uri="{FF2B5EF4-FFF2-40B4-BE49-F238E27FC236}">
                <a16:creationId xmlns:a16="http://schemas.microsoft.com/office/drawing/2014/main" id="{3693DE96-4867-6349-F68C-B4672186D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021" y="3382397"/>
            <a:ext cx="5301684" cy="3680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buNone/>
              <a:defRPr sz="3200" b="1" i="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 dirty="0"/>
              <a:t>Nome do orador</a:t>
            </a:r>
          </a:p>
        </p:txBody>
      </p:sp>
      <p:sp>
        <p:nvSpPr>
          <p:cNvPr id="30" name="Marcador de Posição do Texto 21">
            <a:extLst>
              <a:ext uri="{FF2B5EF4-FFF2-40B4-BE49-F238E27FC236}">
                <a16:creationId xmlns:a16="http://schemas.microsoft.com/office/drawing/2014/main" id="{795C15DC-CF6A-5749-CE51-AB6E76235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3021" y="3853044"/>
            <a:ext cx="5301684" cy="3680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buNone/>
              <a:defRPr sz="3200" b="0" i="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 dirty="0"/>
              <a:t>Afiliação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EE286CFC-BC54-4835-0249-4DB1475EA8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1212" y="5731950"/>
            <a:ext cx="2105796" cy="91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22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258BBC2-19BE-1B81-749A-CE3569228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4C9F16-BD85-9E0D-D072-03C33536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12" y="91711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1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A3C9B44-C682-9971-2A58-BBB986F81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FEA9EE-8587-EF4C-C535-752BCF90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15" y="91481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8135E1B-E18D-BCDE-33A7-B8E9C84B9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140" y="2242314"/>
            <a:ext cx="5181600" cy="3232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FC290AE-4A2F-9B74-D320-827DD3AD0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2314"/>
            <a:ext cx="5181600" cy="3232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9360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EEE51EA-5199-5899-D6A4-33FB0C2DC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345813-7754-5C8D-1BE6-C3AFBE04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13" y="9328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926838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9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89A33AE-910C-840D-2C7B-CEC36C053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9419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7391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EE71CC-3FC3-C629-796D-34310401FE4F}"/>
              </a:ext>
            </a:extLst>
          </p:cNvPr>
          <p:cNvSpPr txBox="1"/>
          <p:nvPr userDrawn="1"/>
        </p:nvSpPr>
        <p:spPr>
          <a:xfrm>
            <a:off x="10392032" y="3212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094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9C0DD39-3971-BA40-8B86-986C6A2835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2205317"/>
            <a:ext cx="5127583" cy="3352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989" y="949499"/>
            <a:ext cx="11486924" cy="13747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pt-PT" dirty="0"/>
              <a:t>Título slide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3621" y="2205317"/>
            <a:ext cx="6243417" cy="3352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3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E4AE8B9-A72A-4F55-D91D-41831647B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38" y="901050"/>
            <a:ext cx="811455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98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897772"/>
            <a:ext cx="4437062" cy="1442258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16000"/>
            <a:ext cx="6172200" cy="4845050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20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964" y="2493818"/>
            <a:ext cx="4437062" cy="3375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81463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27339F68-EF4C-69CB-C006-DE6DBB4B2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63" y="970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2FF5BB5-4DB1-6DBB-D738-E7D33C121F27}"/>
              </a:ext>
            </a:extLst>
          </p:cNvPr>
          <p:cNvSpPr txBox="1"/>
          <p:nvPr userDrawn="1"/>
        </p:nvSpPr>
        <p:spPr>
          <a:xfrm>
            <a:off x="334963" y="236218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tx1"/>
                </a:solidFill>
              </a:rPr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251678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66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6B6A6E4-3E4F-85D6-F38E-A4A255F5F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F434E0-B0CB-456A-374C-C132FC5D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94193"/>
            <a:ext cx="11509374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DF3804-CBE1-D72A-B628-F19D80A48D39}"/>
              </a:ext>
            </a:extLst>
          </p:cNvPr>
          <p:cNvSpPr txBox="1"/>
          <p:nvPr userDrawn="1"/>
        </p:nvSpPr>
        <p:spPr>
          <a:xfrm>
            <a:off x="10392032" y="3212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61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63A7728-4F9B-AC26-4442-048C34CF1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5A9A0A-A815-5ABD-22C4-465625259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739" y="966125"/>
            <a:ext cx="11486924" cy="13747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pt-PT" dirty="0"/>
              <a:t>Título slide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8DE8AE-388B-852D-DCD0-EA7D9F58F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2205317"/>
            <a:ext cx="5127583" cy="3352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3A495FB-97F1-647B-600E-E590A58CB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3621" y="2205317"/>
            <a:ext cx="6243417" cy="3352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4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1B2C94D-2299-2DC8-6091-3312267BDE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09210" y="6084810"/>
            <a:ext cx="7772400" cy="4937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69ECDCC-6787-7055-A170-FED80F02993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341212" y="5731950"/>
            <a:ext cx="2105796" cy="91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8" r:id="rId5"/>
    <p:sldLayoutId id="2147483670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255">
          <p15:clr>
            <a:srgbClr val="F26B43"/>
          </p15:clr>
        </p15:guide>
        <p15:guide id="4" orient="horz" pos="3634">
          <p15:clr>
            <a:srgbClr val="F26B43"/>
          </p15:clr>
        </p15:guide>
        <p15:guide id="5" orient="horz" pos="6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44E4D6B-726F-D831-1EF5-B4532EB096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09210" y="6052958"/>
            <a:ext cx="7772400" cy="79519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C2B37BD-18C0-2A5D-F942-C592350317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341212" y="5731950"/>
            <a:ext cx="2105796" cy="91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3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3612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a Imagem 7">
            <a:extLst>
              <a:ext uri="{FF2B5EF4-FFF2-40B4-BE49-F238E27FC236}">
                <a16:creationId xmlns:a16="http://schemas.microsoft.com/office/drawing/2014/main" id="{047FD52B-2CB5-E5BB-BB94-9BC39767F3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314" r="16314"/>
          <a:stretch/>
        </p:blipFill>
        <p:spPr>
          <a:xfrm>
            <a:off x="6674119" y="825967"/>
            <a:ext cx="4938739" cy="4943008"/>
          </a:xfrm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3A894DA-00C2-75DE-D80C-F17A7093A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0116" y="1583204"/>
            <a:ext cx="5998124" cy="1363662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pt-PT" sz="3600" dirty="0"/>
              <a:t>Escola Molecular: </a:t>
            </a:r>
            <a:r>
              <a:rPr lang="pt-PT" sz="3600" b="0" dirty="0"/>
              <a:t>Promover o Interesse pela Química e Desmistificar Perceções dos estudantes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37DB1B2-A00F-0CAB-EDD0-6825E0D8FB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115" y="825967"/>
            <a:ext cx="5610225" cy="520700"/>
          </a:xfrm>
        </p:spPr>
        <p:txBody>
          <a:bodyPr/>
          <a:lstStyle/>
          <a:p>
            <a:r>
              <a:rPr lang="pt-PT" sz="3600" dirty="0"/>
              <a:t>Comunicação</a:t>
            </a:r>
            <a:endParaRPr lang="pt-PT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01D4B98-9C07-9978-93ED-E2A38909E7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117" y="3906520"/>
            <a:ext cx="5301684" cy="368063"/>
          </a:xfrm>
        </p:spPr>
        <p:txBody>
          <a:bodyPr/>
          <a:lstStyle/>
          <a:p>
            <a:r>
              <a:rPr lang="pt-PT" dirty="0"/>
              <a:t>Margarida Cordeiro</a:t>
            </a:r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6D79CBCC-4509-93CA-BCBF-31A6490F74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0117" y="4377167"/>
            <a:ext cx="5301684" cy="368063"/>
          </a:xfrm>
        </p:spPr>
        <p:txBody>
          <a:bodyPr/>
          <a:lstStyle/>
          <a:p>
            <a:r>
              <a:rPr lang="pt-PT" sz="2400" dirty="0"/>
              <a:t>Molecular JE</a:t>
            </a:r>
            <a:br>
              <a:rPr lang="pt-PT" sz="2400" dirty="0"/>
            </a:br>
            <a:r>
              <a:rPr lang="pt-PT" sz="2400" dirty="0"/>
              <a:t>Centro de Química de Coimbra</a:t>
            </a:r>
          </a:p>
        </p:txBody>
      </p:sp>
      <p:pic>
        <p:nvPicPr>
          <p:cNvPr id="12" name="Imagem 11" descr="Uma imagem com captura de ecrã, Simetria, preto, Saturação de cores&#10;&#10;Os conteúdos gerados por IA poderão estar incorretos.">
            <a:extLst>
              <a:ext uri="{FF2B5EF4-FFF2-40B4-BE49-F238E27FC236}">
                <a16:creationId xmlns:a16="http://schemas.microsoft.com/office/drawing/2014/main" id="{4A8D1ABE-6957-866F-63AD-528AB5EF3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458" y="412631"/>
            <a:ext cx="1168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7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8E5E383-F27A-5572-BF9D-62466E31FF9D}"/>
              </a:ext>
            </a:extLst>
          </p:cNvPr>
          <p:cNvGrpSpPr/>
          <p:nvPr/>
        </p:nvGrpSpPr>
        <p:grpSpPr>
          <a:xfrm>
            <a:off x="2037540" y="2035361"/>
            <a:ext cx="8116920" cy="2277500"/>
            <a:chOff x="2131950" y="2035361"/>
            <a:chExt cx="8116920" cy="2277500"/>
          </a:xfrm>
        </p:grpSpPr>
        <p:pic>
          <p:nvPicPr>
            <p:cNvPr id="6" name="Imagem 5" descr="Uma imagem com texto, Gráficos, design gráfico, Tipo de letra&#10;&#10;Os conteúdos gerados por IA poderão estar incorretos.">
              <a:extLst>
                <a:ext uri="{FF2B5EF4-FFF2-40B4-BE49-F238E27FC236}">
                  <a16:creationId xmlns:a16="http://schemas.microsoft.com/office/drawing/2014/main" id="{2C97A40C-52C6-34C4-3839-815A475D3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31950" y="2046015"/>
              <a:ext cx="3541902" cy="2256192"/>
            </a:xfrm>
            <a:prstGeom prst="rect">
              <a:avLst/>
            </a:prstGeom>
          </p:spPr>
        </p:pic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0B22D0DB-6D48-8662-213A-F01035C04112}"/>
                </a:ext>
              </a:extLst>
            </p:cNvPr>
            <p:cNvGrpSpPr/>
            <p:nvPr/>
          </p:nvGrpSpPr>
          <p:grpSpPr>
            <a:xfrm>
              <a:off x="6615538" y="2035361"/>
              <a:ext cx="3633332" cy="2277500"/>
              <a:chOff x="6048379" y="2454410"/>
              <a:chExt cx="3633332" cy="2277500"/>
            </a:xfrm>
          </p:grpSpPr>
          <p:pic>
            <p:nvPicPr>
              <p:cNvPr id="8194" name="Picture 2" descr="Linkedin Icons, Logos, Symbols – Free Download PNG, SVG">
                <a:extLst>
                  <a:ext uri="{FF2B5EF4-FFF2-40B4-BE49-F238E27FC236}">
                    <a16:creationId xmlns:a16="http://schemas.microsoft.com/office/drawing/2014/main" id="{C86B2235-93FC-BF4A-39F0-246E97874C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8379" y="2978624"/>
                <a:ext cx="635000" cy="63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6" name="Picture 4" descr="Black Instagram icon SVG Vector &amp; PNG Free Download | UXWing">
                <a:extLst>
                  <a:ext uri="{FF2B5EF4-FFF2-40B4-BE49-F238E27FC236}">
                    <a16:creationId xmlns:a16="http://schemas.microsoft.com/office/drawing/2014/main" id="{BF51614A-B5BB-A91F-06E2-D8EA0ACAF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3772" y="2454410"/>
                <a:ext cx="524214" cy="524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8" name="Picture 6" descr="Local na rede internet - ícones de rede grátis">
                <a:extLst>
                  <a:ext uri="{FF2B5EF4-FFF2-40B4-BE49-F238E27FC236}">
                    <a16:creationId xmlns:a16="http://schemas.microsoft.com/office/drawing/2014/main" id="{CE0FA061-B3EF-A185-9063-0A0A72223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7879" y="3598384"/>
                <a:ext cx="576000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4F92CB5-CF86-4B18-06AC-1BBAF8AD39AB}"/>
                  </a:ext>
                </a:extLst>
              </p:cNvPr>
              <p:cNvSpPr txBox="1"/>
              <p:nvPr/>
            </p:nvSpPr>
            <p:spPr>
              <a:xfrm>
                <a:off x="6763744" y="2531851"/>
                <a:ext cx="29179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dirty="0"/>
                  <a:t>molecular.je</a:t>
                </a: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38C7CF8-0273-B591-B40B-2B4729B7C048}"/>
                  </a:ext>
                </a:extLst>
              </p:cNvPr>
              <p:cNvSpPr txBox="1"/>
              <p:nvPr/>
            </p:nvSpPr>
            <p:spPr>
              <a:xfrm>
                <a:off x="6763744" y="3116049"/>
                <a:ext cx="29179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dirty="0"/>
                  <a:t>Molecular JE</a:t>
                </a: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4602951-6684-3EB3-4CA7-92D0C79C56BD}"/>
                  </a:ext>
                </a:extLst>
              </p:cNvPr>
              <p:cNvSpPr txBox="1"/>
              <p:nvPr/>
            </p:nvSpPr>
            <p:spPr>
              <a:xfrm>
                <a:off x="6763744" y="3700247"/>
                <a:ext cx="29179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dirty="0"/>
                  <a:t>www.molecular.pt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755DE4DB-044E-DCED-5CA4-5C4CB7B67593}"/>
                  </a:ext>
                </a:extLst>
              </p:cNvPr>
              <p:cNvSpPr txBox="1"/>
              <p:nvPr/>
            </p:nvSpPr>
            <p:spPr>
              <a:xfrm>
                <a:off x="6763744" y="4284444"/>
                <a:ext cx="29179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dirty="0"/>
                  <a:t>geral@molecular.pt</a:t>
                </a:r>
              </a:p>
            </p:txBody>
          </p:sp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8D7D13B5-DAB6-9623-292D-50AB6322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3079" y="4206310"/>
                <a:ext cx="525600" cy="525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8067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23CA7-56F7-7C8A-3A15-CDD0B8F3F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s de 78.500 ilustrações de stock, gráficos vetoriais e ...">
            <a:extLst>
              <a:ext uri="{FF2B5EF4-FFF2-40B4-BE49-F238E27FC236}">
                <a16:creationId xmlns:a16="http://schemas.microsoft.com/office/drawing/2014/main" id="{2F47FB72-96EA-233D-8AE8-DA4CFF012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660" y1="66013" x2="33660" y2="66013"/>
                        <a14:foregroundMark x1="33660" y1="53922" x2="33660" y2="53922"/>
                        <a14:foregroundMark x1="34150" y1="53758" x2="34150" y2="53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20798" r="12700" b="24746"/>
          <a:stretch/>
        </p:blipFill>
        <p:spPr bwMode="auto">
          <a:xfrm>
            <a:off x="2238563" y="1815152"/>
            <a:ext cx="3725509" cy="324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7C36EF-1B44-581F-EF87-4C63DF4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971973"/>
            <a:ext cx="10515600" cy="1325563"/>
          </a:xfrm>
        </p:spPr>
        <p:txBody>
          <a:bodyPr/>
          <a:lstStyle/>
          <a:p>
            <a:r>
              <a:rPr lang="pt-PT" dirty="0"/>
              <a:t>Química, uma ciência fundamental!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3" name="Marcador de Posição do Texto 21">
            <a:extLst>
              <a:ext uri="{FF2B5EF4-FFF2-40B4-BE49-F238E27FC236}">
                <a16:creationId xmlns:a16="http://schemas.microsoft.com/office/drawing/2014/main" id="{11C15854-2181-5E3F-92B6-062A6B1B7A71}"/>
              </a:ext>
            </a:extLst>
          </p:cNvPr>
          <p:cNvSpPr txBox="1">
            <a:spLocks/>
          </p:cNvSpPr>
          <p:nvPr/>
        </p:nvSpPr>
        <p:spPr>
          <a:xfrm>
            <a:off x="239028" y="344759"/>
            <a:ext cx="5127583" cy="520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solidFill>
                  <a:schemeClr val="bg1"/>
                </a:solidFill>
              </a:rPr>
              <a:t>Comunicação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371EDB0-1A01-4C37-2202-991B2DB2EBDD}"/>
              </a:ext>
            </a:extLst>
          </p:cNvPr>
          <p:cNvSpPr/>
          <p:nvPr/>
        </p:nvSpPr>
        <p:spPr>
          <a:xfrm>
            <a:off x="6448112" y="3276952"/>
            <a:ext cx="4482296" cy="671660"/>
          </a:xfrm>
          <a:prstGeom prst="roundRect">
            <a:avLst>
              <a:gd name="adj" fmla="val 50000"/>
            </a:avLst>
          </a:prstGeom>
          <a:solidFill>
            <a:srgbClr val="8C123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tóxico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49CB402D-613F-9FBD-DBA3-B5E55E60237B}"/>
              </a:ext>
            </a:extLst>
          </p:cNvPr>
          <p:cNvSpPr/>
          <p:nvPr/>
        </p:nvSpPr>
        <p:spPr>
          <a:xfrm>
            <a:off x="5865030" y="2165643"/>
            <a:ext cx="4482296" cy="671660"/>
          </a:xfrm>
          <a:prstGeom prst="roundRect">
            <a:avLst>
              <a:gd name="adj" fmla="val 50000"/>
            </a:avLst>
          </a:prstGeom>
          <a:solidFill>
            <a:srgbClr val="8C123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artificial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83D3E641-B17D-78B6-F526-BE75369593ED}"/>
              </a:ext>
            </a:extLst>
          </p:cNvPr>
          <p:cNvSpPr/>
          <p:nvPr/>
        </p:nvSpPr>
        <p:spPr>
          <a:xfrm>
            <a:off x="5865030" y="4388261"/>
            <a:ext cx="4482296" cy="671660"/>
          </a:xfrm>
          <a:prstGeom prst="roundRect">
            <a:avLst>
              <a:gd name="adj" fmla="val 50000"/>
            </a:avLst>
          </a:prstGeom>
          <a:solidFill>
            <a:srgbClr val="8C123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perigoso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629C3C5-73C5-C28D-0137-49667586935D}"/>
              </a:ext>
            </a:extLst>
          </p:cNvPr>
          <p:cNvSpPr txBox="1">
            <a:spLocks/>
          </p:cNvSpPr>
          <p:nvPr/>
        </p:nvSpPr>
        <p:spPr>
          <a:xfrm>
            <a:off x="334963" y="156717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mas…</a:t>
            </a:r>
            <a:endParaRPr lang="pt-P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0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168E1-7EB7-C5B3-06B5-951D7BB3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6ED6E-B54F-3BDE-8061-B058D67A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971973"/>
            <a:ext cx="10515600" cy="1325563"/>
          </a:xfrm>
        </p:spPr>
        <p:txBody>
          <a:bodyPr/>
          <a:lstStyle/>
          <a:p>
            <a:r>
              <a:rPr lang="pt-PT" dirty="0"/>
              <a:t>Química, uma ciência fundamental!</a:t>
            </a:r>
            <a:br>
              <a:rPr lang="en-GB" dirty="0"/>
            </a:br>
            <a:r>
              <a:rPr lang="en-GB" dirty="0">
                <a:solidFill>
                  <a:schemeClr val="accent6"/>
                </a:solidFill>
              </a:rPr>
              <a:t>mas…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3" name="Marcador de Posição do Texto 21">
            <a:extLst>
              <a:ext uri="{FF2B5EF4-FFF2-40B4-BE49-F238E27FC236}">
                <a16:creationId xmlns:a16="http://schemas.microsoft.com/office/drawing/2014/main" id="{DD863E38-DA3D-54B4-74C2-0F978A219AA9}"/>
              </a:ext>
            </a:extLst>
          </p:cNvPr>
          <p:cNvSpPr txBox="1">
            <a:spLocks/>
          </p:cNvSpPr>
          <p:nvPr/>
        </p:nvSpPr>
        <p:spPr>
          <a:xfrm>
            <a:off x="239028" y="344759"/>
            <a:ext cx="5127583" cy="520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solidFill>
                  <a:schemeClr val="bg1"/>
                </a:solidFill>
              </a:rPr>
              <a:t>Comunicação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7D05755-5410-B6C7-D5FE-83CCFBB16A1F}"/>
              </a:ext>
            </a:extLst>
          </p:cNvPr>
          <p:cNvGrpSpPr/>
          <p:nvPr/>
        </p:nvGrpSpPr>
        <p:grpSpPr>
          <a:xfrm>
            <a:off x="447209" y="2270923"/>
            <a:ext cx="11297583" cy="3040912"/>
            <a:chOff x="379030" y="2270923"/>
            <a:chExt cx="11297583" cy="3040912"/>
          </a:xfrm>
        </p:grpSpPr>
        <p:pic>
          <p:nvPicPr>
            <p:cNvPr id="4" name="Picture 2" descr="Há químicos de que ninguém gosta | Marca Própria | Pingo Doce">
              <a:extLst>
                <a:ext uri="{FF2B5EF4-FFF2-40B4-BE49-F238E27FC236}">
                  <a16:creationId xmlns:a16="http://schemas.microsoft.com/office/drawing/2014/main" id="{2D3093F9-609B-9AAC-6371-A5591CC77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30" y="2270923"/>
              <a:ext cx="5406066" cy="3040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É Impressão Tua | Marca Própria | Pingo Doce - YouTube">
              <a:extLst>
                <a:ext uri="{FF2B5EF4-FFF2-40B4-BE49-F238E27FC236}">
                  <a16:creationId xmlns:a16="http://schemas.microsoft.com/office/drawing/2014/main" id="{6E29FBE9-985E-76FB-1CE0-27F1EDACE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299" y="2270923"/>
              <a:ext cx="5404314" cy="3040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423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33E98-1977-79A8-846A-071ABB07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Escola Molecular</a:t>
            </a:r>
            <a:endParaRPr lang="en-GB" b="1" dirty="0"/>
          </a:p>
        </p:txBody>
      </p:sp>
      <p:pic>
        <p:nvPicPr>
          <p:cNvPr id="3" name="Picture 2" descr="Perfil de Escola Molecular">
            <a:extLst>
              <a:ext uri="{FF2B5EF4-FFF2-40B4-BE49-F238E27FC236}">
                <a16:creationId xmlns:a16="http://schemas.microsoft.com/office/drawing/2014/main" id="{FFE30B95-9C30-E770-F566-42173D40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8120419" y="917114"/>
            <a:ext cx="3495672" cy="349567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ln w="38100">
            <a:solidFill>
              <a:srgbClr val="B6B6F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94ACD06-8BCA-436F-778B-90493FD766E8}"/>
              </a:ext>
            </a:extLst>
          </p:cNvPr>
          <p:cNvSpPr txBox="1"/>
          <p:nvPr/>
        </p:nvSpPr>
        <p:spPr>
          <a:xfrm>
            <a:off x="1441188" y="1943657"/>
            <a:ext cx="9644154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Periodicidade: </a:t>
            </a:r>
            <a: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anual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t-P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Local: </a:t>
            </a:r>
            <a: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Universidade de Coimbra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3200" b="1" dirty="0">
                <a:latin typeface="Calibri" panose="020F0502020204030204" pitchFamily="34" charset="0"/>
                <a:ea typeface="Calibri" panose="020F0502020204030204" pitchFamily="34" charset="0"/>
              </a:rPr>
              <a:t>Público: </a:t>
            </a:r>
            <a:r>
              <a:rPr lang="pt-PT" sz="3200" dirty="0">
                <a:latin typeface="Calibri" panose="020F0502020204030204" pitchFamily="34" charset="0"/>
                <a:ea typeface="Calibri" panose="020F0502020204030204" pitchFamily="34" charset="0"/>
              </a:rPr>
              <a:t>alunos do 10º ao 12º ano</a:t>
            </a:r>
          </a:p>
          <a:p>
            <a:pPr>
              <a:lnSpc>
                <a:spcPct val="150000"/>
              </a:lnSpc>
            </a:pPr>
            <a:r>
              <a:rPr lang="pt-PT" sz="3200" b="1" dirty="0">
                <a:latin typeface="Calibri" panose="020F0502020204030204" pitchFamily="34" charset="0"/>
                <a:ea typeface="Calibri" panose="020F0502020204030204" pitchFamily="34" charset="0"/>
              </a:rPr>
              <a:t>Custo: </a:t>
            </a:r>
            <a:r>
              <a:rPr lang="pt-PT" sz="3200" dirty="0">
                <a:latin typeface="Calibri" panose="020F0502020204030204" pitchFamily="34" charset="0"/>
                <a:ea typeface="Calibri" panose="020F0502020204030204" pitchFamily="34" charset="0"/>
              </a:rPr>
              <a:t>gratuito </a:t>
            </a:r>
          </a:p>
        </p:txBody>
      </p:sp>
    </p:spTree>
    <p:extLst>
      <p:ext uri="{BB962C8B-B14F-4D97-AF65-F5344CB8AC3E}">
        <p14:creationId xmlns:p14="http://schemas.microsoft.com/office/powerpoint/2010/main" val="357224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A9BA0-330D-B0DF-F232-87C99D09C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E8093-A262-1CD5-ABA6-B5AA4D46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Escola Molecular</a:t>
            </a:r>
            <a:endParaRPr lang="en-GB" b="1" dirty="0"/>
          </a:p>
        </p:txBody>
      </p:sp>
      <p:pic>
        <p:nvPicPr>
          <p:cNvPr id="2050" name="Picture 2" descr="Calendar Icon Imagens – Download Grátis no Freepik">
            <a:extLst>
              <a:ext uri="{FF2B5EF4-FFF2-40B4-BE49-F238E27FC236}">
                <a16:creationId xmlns:a16="http://schemas.microsoft.com/office/drawing/2014/main" id="{A3BA581B-559D-A8F8-AC0D-A6D734CF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6" y="2288626"/>
            <a:ext cx="2608330" cy="21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488E801-E72B-A6A6-37BC-B75F0A245793}"/>
              </a:ext>
            </a:extLst>
          </p:cNvPr>
          <p:cNvSpPr/>
          <p:nvPr/>
        </p:nvSpPr>
        <p:spPr>
          <a:xfrm>
            <a:off x="1333499" y="3200400"/>
            <a:ext cx="1292175" cy="72722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573E13-1DC0-BD03-92EB-ACF39BD3433B}"/>
              </a:ext>
            </a:extLst>
          </p:cNvPr>
          <p:cNvSpPr txBox="1"/>
          <p:nvPr/>
        </p:nvSpPr>
        <p:spPr>
          <a:xfrm>
            <a:off x="1122124" y="3261003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800" dirty="0">
                <a:solidFill>
                  <a:schemeClr val="tx2">
                    <a:lumMod val="10000"/>
                  </a:schemeClr>
                </a:solidFill>
              </a:rPr>
              <a:t>5 sessões</a:t>
            </a:r>
            <a:endParaRPr lang="en-GB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" name="Fluxograma: Fita Perfurada 23">
            <a:extLst>
              <a:ext uri="{FF2B5EF4-FFF2-40B4-BE49-F238E27FC236}">
                <a16:creationId xmlns:a16="http://schemas.microsoft.com/office/drawing/2014/main" id="{097E1021-3BE1-2A7B-7984-E09E7AC1C5E9}"/>
              </a:ext>
            </a:extLst>
          </p:cNvPr>
          <p:cNvSpPr/>
          <p:nvPr/>
        </p:nvSpPr>
        <p:spPr>
          <a:xfrm rot="20285868">
            <a:off x="6495111" y="1628693"/>
            <a:ext cx="2589594" cy="3083323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3731 w 10000"/>
              <a:gd name="connsiteY2" fmla="*/ 916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3731 w 10000"/>
              <a:gd name="connsiteY2" fmla="*/ 916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54 h 10054"/>
              <a:gd name="connsiteX1" fmla="*/ 2500 w 10000"/>
              <a:gd name="connsiteY1" fmla="*/ 2054 h 10054"/>
              <a:gd name="connsiteX2" fmla="*/ 3731 w 10000"/>
              <a:gd name="connsiteY2" fmla="*/ 970 h 10054"/>
              <a:gd name="connsiteX3" fmla="*/ 8426 w 10000"/>
              <a:gd name="connsiteY3" fmla="*/ 0 h 10054"/>
              <a:gd name="connsiteX4" fmla="*/ 10000 w 10000"/>
              <a:gd name="connsiteY4" fmla="*/ 1054 h 10054"/>
              <a:gd name="connsiteX5" fmla="*/ 10000 w 10000"/>
              <a:gd name="connsiteY5" fmla="*/ 9054 h 10054"/>
              <a:gd name="connsiteX6" fmla="*/ 7500 w 10000"/>
              <a:gd name="connsiteY6" fmla="*/ 8054 h 10054"/>
              <a:gd name="connsiteX7" fmla="*/ 5000 w 10000"/>
              <a:gd name="connsiteY7" fmla="*/ 9054 h 10054"/>
              <a:gd name="connsiteX8" fmla="*/ 2500 w 10000"/>
              <a:gd name="connsiteY8" fmla="*/ 10054 h 10054"/>
              <a:gd name="connsiteX9" fmla="*/ 0 w 10000"/>
              <a:gd name="connsiteY9" fmla="*/ 9054 h 10054"/>
              <a:gd name="connsiteX10" fmla="*/ 0 w 10000"/>
              <a:gd name="connsiteY10" fmla="*/ 1054 h 10054"/>
              <a:gd name="connsiteX0" fmla="*/ 0 w 10001"/>
              <a:gd name="connsiteY0" fmla="*/ 1229 h 10229"/>
              <a:gd name="connsiteX1" fmla="*/ 2500 w 10001"/>
              <a:gd name="connsiteY1" fmla="*/ 2229 h 10229"/>
              <a:gd name="connsiteX2" fmla="*/ 3731 w 10001"/>
              <a:gd name="connsiteY2" fmla="*/ 1145 h 10229"/>
              <a:gd name="connsiteX3" fmla="*/ 8426 w 10001"/>
              <a:gd name="connsiteY3" fmla="*/ 175 h 10229"/>
              <a:gd name="connsiteX4" fmla="*/ 10000 w 10001"/>
              <a:gd name="connsiteY4" fmla="*/ 1229 h 10229"/>
              <a:gd name="connsiteX5" fmla="*/ 10000 w 10001"/>
              <a:gd name="connsiteY5" fmla="*/ 9229 h 10229"/>
              <a:gd name="connsiteX6" fmla="*/ 7500 w 10001"/>
              <a:gd name="connsiteY6" fmla="*/ 8229 h 10229"/>
              <a:gd name="connsiteX7" fmla="*/ 5000 w 10001"/>
              <a:gd name="connsiteY7" fmla="*/ 9229 h 10229"/>
              <a:gd name="connsiteX8" fmla="*/ 2500 w 10001"/>
              <a:gd name="connsiteY8" fmla="*/ 10229 h 10229"/>
              <a:gd name="connsiteX9" fmla="*/ 0 w 10001"/>
              <a:gd name="connsiteY9" fmla="*/ 9229 h 10229"/>
              <a:gd name="connsiteX10" fmla="*/ 0 w 10001"/>
              <a:gd name="connsiteY10" fmla="*/ 1229 h 10229"/>
              <a:gd name="connsiteX0" fmla="*/ 0 w 10001"/>
              <a:gd name="connsiteY0" fmla="*/ 1229 h 10229"/>
              <a:gd name="connsiteX1" fmla="*/ 2500 w 10001"/>
              <a:gd name="connsiteY1" fmla="*/ 2229 h 10229"/>
              <a:gd name="connsiteX2" fmla="*/ 3731 w 10001"/>
              <a:gd name="connsiteY2" fmla="*/ 1145 h 10229"/>
              <a:gd name="connsiteX3" fmla="*/ 8426 w 10001"/>
              <a:gd name="connsiteY3" fmla="*/ 175 h 10229"/>
              <a:gd name="connsiteX4" fmla="*/ 10000 w 10001"/>
              <a:gd name="connsiteY4" fmla="*/ 1229 h 10229"/>
              <a:gd name="connsiteX5" fmla="*/ 10000 w 10001"/>
              <a:gd name="connsiteY5" fmla="*/ 9229 h 10229"/>
              <a:gd name="connsiteX6" fmla="*/ 7146 w 10001"/>
              <a:gd name="connsiteY6" fmla="*/ 9186 h 10229"/>
              <a:gd name="connsiteX7" fmla="*/ 5000 w 10001"/>
              <a:gd name="connsiteY7" fmla="*/ 9229 h 10229"/>
              <a:gd name="connsiteX8" fmla="*/ 2500 w 10001"/>
              <a:gd name="connsiteY8" fmla="*/ 10229 h 10229"/>
              <a:gd name="connsiteX9" fmla="*/ 0 w 10001"/>
              <a:gd name="connsiteY9" fmla="*/ 9229 h 10229"/>
              <a:gd name="connsiteX10" fmla="*/ 0 w 10001"/>
              <a:gd name="connsiteY10" fmla="*/ 1229 h 10229"/>
              <a:gd name="connsiteX0" fmla="*/ 0 w 10001"/>
              <a:gd name="connsiteY0" fmla="*/ 1229 h 10229"/>
              <a:gd name="connsiteX1" fmla="*/ 2500 w 10001"/>
              <a:gd name="connsiteY1" fmla="*/ 2229 h 10229"/>
              <a:gd name="connsiteX2" fmla="*/ 3731 w 10001"/>
              <a:gd name="connsiteY2" fmla="*/ 1145 h 10229"/>
              <a:gd name="connsiteX3" fmla="*/ 8426 w 10001"/>
              <a:gd name="connsiteY3" fmla="*/ 175 h 10229"/>
              <a:gd name="connsiteX4" fmla="*/ 10000 w 10001"/>
              <a:gd name="connsiteY4" fmla="*/ 1229 h 10229"/>
              <a:gd name="connsiteX5" fmla="*/ 10000 w 10001"/>
              <a:gd name="connsiteY5" fmla="*/ 9229 h 10229"/>
              <a:gd name="connsiteX6" fmla="*/ 7146 w 10001"/>
              <a:gd name="connsiteY6" fmla="*/ 9186 h 10229"/>
              <a:gd name="connsiteX7" fmla="*/ 5000 w 10001"/>
              <a:gd name="connsiteY7" fmla="*/ 9229 h 10229"/>
              <a:gd name="connsiteX8" fmla="*/ 2500 w 10001"/>
              <a:gd name="connsiteY8" fmla="*/ 10229 h 10229"/>
              <a:gd name="connsiteX9" fmla="*/ 0 w 10001"/>
              <a:gd name="connsiteY9" fmla="*/ 9229 h 10229"/>
              <a:gd name="connsiteX10" fmla="*/ 0 w 10001"/>
              <a:gd name="connsiteY10" fmla="*/ 1229 h 10229"/>
              <a:gd name="connsiteX0" fmla="*/ 0 w 10001"/>
              <a:gd name="connsiteY0" fmla="*/ 1229 h 9582"/>
              <a:gd name="connsiteX1" fmla="*/ 2500 w 10001"/>
              <a:gd name="connsiteY1" fmla="*/ 2229 h 9582"/>
              <a:gd name="connsiteX2" fmla="*/ 3731 w 10001"/>
              <a:gd name="connsiteY2" fmla="*/ 1145 h 9582"/>
              <a:gd name="connsiteX3" fmla="*/ 8426 w 10001"/>
              <a:gd name="connsiteY3" fmla="*/ 175 h 9582"/>
              <a:gd name="connsiteX4" fmla="*/ 10000 w 10001"/>
              <a:gd name="connsiteY4" fmla="*/ 1229 h 9582"/>
              <a:gd name="connsiteX5" fmla="*/ 10000 w 10001"/>
              <a:gd name="connsiteY5" fmla="*/ 9229 h 9582"/>
              <a:gd name="connsiteX6" fmla="*/ 7146 w 10001"/>
              <a:gd name="connsiteY6" fmla="*/ 9186 h 9582"/>
              <a:gd name="connsiteX7" fmla="*/ 5000 w 10001"/>
              <a:gd name="connsiteY7" fmla="*/ 9229 h 9582"/>
              <a:gd name="connsiteX8" fmla="*/ 1987 w 10001"/>
              <a:gd name="connsiteY8" fmla="*/ 9522 h 9582"/>
              <a:gd name="connsiteX9" fmla="*/ 0 w 10001"/>
              <a:gd name="connsiteY9" fmla="*/ 9229 h 9582"/>
              <a:gd name="connsiteX10" fmla="*/ 0 w 10001"/>
              <a:gd name="connsiteY10" fmla="*/ 1229 h 9582"/>
              <a:gd name="connsiteX0" fmla="*/ 9 w 10009"/>
              <a:gd name="connsiteY0" fmla="*/ 1283 h 10378"/>
              <a:gd name="connsiteX1" fmla="*/ 2509 w 10009"/>
              <a:gd name="connsiteY1" fmla="*/ 2326 h 10378"/>
              <a:gd name="connsiteX2" fmla="*/ 3740 w 10009"/>
              <a:gd name="connsiteY2" fmla="*/ 1195 h 10378"/>
              <a:gd name="connsiteX3" fmla="*/ 8434 w 10009"/>
              <a:gd name="connsiteY3" fmla="*/ 183 h 10378"/>
              <a:gd name="connsiteX4" fmla="*/ 10008 w 10009"/>
              <a:gd name="connsiteY4" fmla="*/ 1283 h 10378"/>
              <a:gd name="connsiteX5" fmla="*/ 10008 w 10009"/>
              <a:gd name="connsiteY5" fmla="*/ 9632 h 10378"/>
              <a:gd name="connsiteX6" fmla="*/ 7154 w 10009"/>
              <a:gd name="connsiteY6" fmla="*/ 9587 h 10378"/>
              <a:gd name="connsiteX7" fmla="*/ 5009 w 10009"/>
              <a:gd name="connsiteY7" fmla="*/ 9632 h 10378"/>
              <a:gd name="connsiteX8" fmla="*/ 1996 w 10009"/>
              <a:gd name="connsiteY8" fmla="*/ 9937 h 10378"/>
              <a:gd name="connsiteX9" fmla="*/ 9 w 10009"/>
              <a:gd name="connsiteY9" fmla="*/ 9632 h 10378"/>
              <a:gd name="connsiteX10" fmla="*/ 9 w 10009"/>
              <a:gd name="connsiteY10" fmla="*/ 1283 h 10378"/>
              <a:gd name="connsiteX0" fmla="*/ 12 w 10012"/>
              <a:gd name="connsiteY0" fmla="*/ 1283 h 10651"/>
              <a:gd name="connsiteX1" fmla="*/ 2512 w 10012"/>
              <a:gd name="connsiteY1" fmla="*/ 2326 h 10651"/>
              <a:gd name="connsiteX2" fmla="*/ 3743 w 10012"/>
              <a:gd name="connsiteY2" fmla="*/ 1195 h 10651"/>
              <a:gd name="connsiteX3" fmla="*/ 8437 w 10012"/>
              <a:gd name="connsiteY3" fmla="*/ 183 h 10651"/>
              <a:gd name="connsiteX4" fmla="*/ 10011 w 10012"/>
              <a:gd name="connsiteY4" fmla="*/ 1283 h 10651"/>
              <a:gd name="connsiteX5" fmla="*/ 10011 w 10012"/>
              <a:gd name="connsiteY5" fmla="*/ 9632 h 10651"/>
              <a:gd name="connsiteX6" fmla="*/ 7157 w 10012"/>
              <a:gd name="connsiteY6" fmla="*/ 9587 h 10651"/>
              <a:gd name="connsiteX7" fmla="*/ 5012 w 10012"/>
              <a:gd name="connsiteY7" fmla="*/ 9632 h 10651"/>
              <a:gd name="connsiteX8" fmla="*/ 1971 w 10012"/>
              <a:gd name="connsiteY8" fmla="*/ 10299 h 10651"/>
              <a:gd name="connsiteX9" fmla="*/ 12 w 10012"/>
              <a:gd name="connsiteY9" fmla="*/ 9632 h 10651"/>
              <a:gd name="connsiteX10" fmla="*/ 12 w 10012"/>
              <a:gd name="connsiteY10" fmla="*/ 1283 h 10651"/>
              <a:gd name="connsiteX0" fmla="*/ 12 w 10012"/>
              <a:gd name="connsiteY0" fmla="*/ 1283 h 10651"/>
              <a:gd name="connsiteX1" fmla="*/ 2512 w 10012"/>
              <a:gd name="connsiteY1" fmla="*/ 2326 h 10651"/>
              <a:gd name="connsiteX2" fmla="*/ 3743 w 10012"/>
              <a:gd name="connsiteY2" fmla="*/ 1195 h 10651"/>
              <a:gd name="connsiteX3" fmla="*/ 8437 w 10012"/>
              <a:gd name="connsiteY3" fmla="*/ 183 h 10651"/>
              <a:gd name="connsiteX4" fmla="*/ 10011 w 10012"/>
              <a:gd name="connsiteY4" fmla="*/ 1283 h 10651"/>
              <a:gd name="connsiteX5" fmla="*/ 10011 w 10012"/>
              <a:gd name="connsiteY5" fmla="*/ 9632 h 10651"/>
              <a:gd name="connsiteX6" fmla="*/ 7157 w 10012"/>
              <a:gd name="connsiteY6" fmla="*/ 9587 h 10651"/>
              <a:gd name="connsiteX7" fmla="*/ 5012 w 10012"/>
              <a:gd name="connsiteY7" fmla="*/ 9632 h 10651"/>
              <a:gd name="connsiteX8" fmla="*/ 1971 w 10012"/>
              <a:gd name="connsiteY8" fmla="*/ 10299 h 10651"/>
              <a:gd name="connsiteX9" fmla="*/ 12 w 10012"/>
              <a:gd name="connsiteY9" fmla="*/ 9632 h 10651"/>
              <a:gd name="connsiteX10" fmla="*/ 12 w 10012"/>
              <a:gd name="connsiteY10" fmla="*/ 1283 h 10651"/>
              <a:gd name="connsiteX0" fmla="*/ 12 w 10011"/>
              <a:gd name="connsiteY0" fmla="*/ 1101 h 10469"/>
              <a:gd name="connsiteX1" fmla="*/ 2512 w 10011"/>
              <a:gd name="connsiteY1" fmla="*/ 2144 h 10469"/>
              <a:gd name="connsiteX2" fmla="*/ 4026 w 10011"/>
              <a:gd name="connsiteY2" fmla="*/ 1173 h 10469"/>
              <a:gd name="connsiteX3" fmla="*/ 8437 w 10011"/>
              <a:gd name="connsiteY3" fmla="*/ 1 h 10469"/>
              <a:gd name="connsiteX4" fmla="*/ 10011 w 10011"/>
              <a:gd name="connsiteY4" fmla="*/ 1101 h 10469"/>
              <a:gd name="connsiteX5" fmla="*/ 10011 w 10011"/>
              <a:gd name="connsiteY5" fmla="*/ 9450 h 10469"/>
              <a:gd name="connsiteX6" fmla="*/ 7157 w 10011"/>
              <a:gd name="connsiteY6" fmla="*/ 9405 h 10469"/>
              <a:gd name="connsiteX7" fmla="*/ 5012 w 10011"/>
              <a:gd name="connsiteY7" fmla="*/ 9450 h 10469"/>
              <a:gd name="connsiteX8" fmla="*/ 1971 w 10011"/>
              <a:gd name="connsiteY8" fmla="*/ 10117 h 10469"/>
              <a:gd name="connsiteX9" fmla="*/ 12 w 10011"/>
              <a:gd name="connsiteY9" fmla="*/ 9450 h 10469"/>
              <a:gd name="connsiteX10" fmla="*/ 12 w 10011"/>
              <a:gd name="connsiteY10" fmla="*/ 1101 h 10469"/>
              <a:gd name="connsiteX0" fmla="*/ 12 w 10011"/>
              <a:gd name="connsiteY0" fmla="*/ 1101 h 10469"/>
              <a:gd name="connsiteX1" fmla="*/ 2512 w 10011"/>
              <a:gd name="connsiteY1" fmla="*/ 2144 h 10469"/>
              <a:gd name="connsiteX2" fmla="*/ 4026 w 10011"/>
              <a:gd name="connsiteY2" fmla="*/ 1173 h 10469"/>
              <a:gd name="connsiteX3" fmla="*/ 8437 w 10011"/>
              <a:gd name="connsiteY3" fmla="*/ 1 h 10469"/>
              <a:gd name="connsiteX4" fmla="*/ 10011 w 10011"/>
              <a:gd name="connsiteY4" fmla="*/ 1101 h 10469"/>
              <a:gd name="connsiteX5" fmla="*/ 10011 w 10011"/>
              <a:gd name="connsiteY5" fmla="*/ 9450 h 10469"/>
              <a:gd name="connsiteX6" fmla="*/ 7157 w 10011"/>
              <a:gd name="connsiteY6" fmla="*/ 9405 h 10469"/>
              <a:gd name="connsiteX7" fmla="*/ 5012 w 10011"/>
              <a:gd name="connsiteY7" fmla="*/ 9450 h 10469"/>
              <a:gd name="connsiteX8" fmla="*/ 1971 w 10011"/>
              <a:gd name="connsiteY8" fmla="*/ 10117 h 10469"/>
              <a:gd name="connsiteX9" fmla="*/ 12 w 10011"/>
              <a:gd name="connsiteY9" fmla="*/ 9450 h 10469"/>
              <a:gd name="connsiteX10" fmla="*/ 12 w 10011"/>
              <a:gd name="connsiteY10" fmla="*/ 1101 h 10469"/>
              <a:gd name="connsiteX0" fmla="*/ 12 w 10011"/>
              <a:gd name="connsiteY0" fmla="*/ 1101 h 10469"/>
              <a:gd name="connsiteX1" fmla="*/ 2512 w 10011"/>
              <a:gd name="connsiteY1" fmla="*/ 2144 h 10469"/>
              <a:gd name="connsiteX2" fmla="*/ 4026 w 10011"/>
              <a:gd name="connsiteY2" fmla="*/ 1173 h 10469"/>
              <a:gd name="connsiteX3" fmla="*/ 8437 w 10011"/>
              <a:gd name="connsiteY3" fmla="*/ 1 h 10469"/>
              <a:gd name="connsiteX4" fmla="*/ 10011 w 10011"/>
              <a:gd name="connsiteY4" fmla="*/ 1101 h 10469"/>
              <a:gd name="connsiteX5" fmla="*/ 10011 w 10011"/>
              <a:gd name="connsiteY5" fmla="*/ 9450 h 10469"/>
              <a:gd name="connsiteX6" fmla="*/ 7157 w 10011"/>
              <a:gd name="connsiteY6" fmla="*/ 9405 h 10469"/>
              <a:gd name="connsiteX7" fmla="*/ 5012 w 10011"/>
              <a:gd name="connsiteY7" fmla="*/ 9450 h 10469"/>
              <a:gd name="connsiteX8" fmla="*/ 1971 w 10011"/>
              <a:gd name="connsiteY8" fmla="*/ 10117 h 10469"/>
              <a:gd name="connsiteX9" fmla="*/ 12 w 10011"/>
              <a:gd name="connsiteY9" fmla="*/ 9450 h 10469"/>
              <a:gd name="connsiteX10" fmla="*/ 12 w 10011"/>
              <a:gd name="connsiteY10" fmla="*/ 1101 h 10469"/>
              <a:gd name="connsiteX0" fmla="*/ 12 w 10011"/>
              <a:gd name="connsiteY0" fmla="*/ 1118 h 10486"/>
              <a:gd name="connsiteX1" fmla="*/ 2512 w 10011"/>
              <a:gd name="connsiteY1" fmla="*/ 2161 h 10486"/>
              <a:gd name="connsiteX2" fmla="*/ 4026 w 10011"/>
              <a:gd name="connsiteY2" fmla="*/ 1190 h 10486"/>
              <a:gd name="connsiteX3" fmla="*/ 8606 w 10011"/>
              <a:gd name="connsiteY3" fmla="*/ 0 h 10486"/>
              <a:gd name="connsiteX4" fmla="*/ 10011 w 10011"/>
              <a:gd name="connsiteY4" fmla="*/ 1118 h 10486"/>
              <a:gd name="connsiteX5" fmla="*/ 10011 w 10011"/>
              <a:gd name="connsiteY5" fmla="*/ 9467 h 10486"/>
              <a:gd name="connsiteX6" fmla="*/ 7157 w 10011"/>
              <a:gd name="connsiteY6" fmla="*/ 9422 h 10486"/>
              <a:gd name="connsiteX7" fmla="*/ 5012 w 10011"/>
              <a:gd name="connsiteY7" fmla="*/ 9467 h 10486"/>
              <a:gd name="connsiteX8" fmla="*/ 1971 w 10011"/>
              <a:gd name="connsiteY8" fmla="*/ 10134 h 10486"/>
              <a:gd name="connsiteX9" fmla="*/ 12 w 10011"/>
              <a:gd name="connsiteY9" fmla="*/ 9467 h 10486"/>
              <a:gd name="connsiteX10" fmla="*/ 12 w 10011"/>
              <a:gd name="connsiteY10" fmla="*/ 1118 h 10486"/>
              <a:gd name="connsiteX0" fmla="*/ 12 w 10011"/>
              <a:gd name="connsiteY0" fmla="*/ 1204 h 10572"/>
              <a:gd name="connsiteX1" fmla="*/ 2512 w 10011"/>
              <a:gd name="connsiteY1" fmla="*/ 2247 h 10572"/>
              <a:gd name="connsiteX2" fmla="*/ 4026 w 10011"/>
              <a:gd name="connsiteY2" fmla="*/ 1276 h 10572"/>
              <a:gd name="connsiteX3" fmla="*/ 8606 w 10011"/>
              <a:gd name="connsiteY3" fmla="*/ 86 h 10572"/>
              <a:gd name="connsiteX4" fmla="*/ 10011 w 10011"/>
              <a:gd name="connsiteY4" fmla="*/ 1204 h 10572"/>
              <a:gd name="connsiteX5" fmla="*/ 10011 w 10011"/>
              <a:gd name="connsiteY5" fmla="*/ 9553 h 10572"/>
              <a:gd name="connsiteX6" fmla="*/ 7157 w 10011"/>
              <a:gd name="connsiteY6" fmla="*/ 9508 h 10572"/>
              <a:gd name="connsiteX7" fmla="*/ 5012 w 10011"/>
              <a:gd name="connsiteY7" fmla="*/ 9553 h 10572"/>
              <a:gd name="connsiteX8" fmla="*/ 1971 w 10011"/>
              <a:gd name="connsiteY8" fmla="*/ 10220 h 10572"/>
              <a:gd name="connsiteX9" fmla="*/ 12 w 10011"/>
              <a:gd name="connsiteY9" fmla="*/ 9553 h 10572"/>
              <a:gd name="connsiteX10" fmla="*/ 12 w 10011"/>
              <a:gd name="connsiteY10" fmla="*/ 1204 h 10572"/>
              <a:gd name="connsiteX0" fmla="*/ 12 w 10011"/>
              <a:gd name="connsiteY0" fmla="*/ 1204 h 10572"/>
              <a:gd name="connsiteX1" fmla="*/ 2244 w 10011"/>
              <a:gd name="connsiteY1" fmla="*/ 981 h 10572"/>
              <a:gd name="connsiteX2" fmla="*/ 4026 w 10011"/>
              <a:gd name="connsiteY2" fmla="*/ 1276 h 10572"/>
              <a:gd name="connsiteX3" fmla="*/ 8606 w 10011"/>
              <a:gd name="connsiteY3" fmla="*/ 86 h 10572"/>
              <a:gd name="connsiteX4" fmla="*/ 10011 w 10011"/>
              <a:gd name="connsiteY4" fmla="*/ 1204 h 10572"/>
              <a:gd name="connsiteX5" fmla="*/ 10011 w 10011"/>
              <a:gd name="connsiteY5" fmla="*/ 9553 h 10572"/>
              <a:gd name="connsiteX6" fmla="*/ 7157 w 10011"/>
              <a:gd name="connsiteY6" fmla="*/ 9508 h 10572"/>
              <a:gd name="connsiteX7" fmla="*/ 5012 w 10011"/>
              <a:gd name="connsiteY7" fmla="*/ 9553 h 10572"/>
              <a:gd name="connsiteX8" fmla="*/ 1971 w 10011"/>
              <a:gd name="connsiteY8" fmla="*/ 10220 h 10572"/>
              <a:gd name="connsiteX9" fmla="*/ 12 w 10011"/>
              <a:gd name="connsiteY9" fmla="*/ 9553 h 10572"/>
              <a:gd name="connsiteX10" fmla="*/ 12 w 10011"/>
              <a:gd name="connsiteY10" fmla="*/ 1204 h 10572"/>
              <a:gd name="connsiteX0" fmla="*/ 12 w 10011"/>
              <a:gd name="connsiteY0" fmla="*/ 1120 h 10488"/>
              <a:gd name="connsiteX1" fmla="*/ 2244 w 10011"/>
              <a:gd name="connsiteY1" fmla="*/ 897 h 10488"/>
              <a:gd name="connsiteX2" fmla="*/ 4810 w 10011"/>
              <a:gd name="connsiteY2" fmla="*/ 1300 h 10488"/>
              <a:gd name="connsiteX3" fmla="*/ 8606 w 10011"/>
              <a:gd name="connsiteY3" fmla="*/ 2 h 10488"/>
              <a:gd name="connsiteX4" fmla="*/ 10011 w 10011"/>
              <a:gd name="connsiteY4" fmla="*/ 1120 h 10488"/>
              <a:gd name="connsiteX5" fmla="*/ 10011 w 10011"/>
              <a:gd name="connsiteY5" fmla="*/ 9469 h 10488"/>
              <a:gd name="connsiteX6" fmla="*/ 7157 w 10011"/>
              <a:gd name="connsiteY6" fmla="*/ 9424 h 10488"/>
              <a:gd name="connsiteX7" fmla="*/ 5012 w 10011"/>
              <a:gd name="connsiteY7" fmla="*/ 9469 h 10488"/>
              <a:gd name="connsiteX8" fmla="*/ 1971 w 10011"/>
              <a:gd name="connsiteY8" fmla="*/ 10136 h 10488"/>
              <a:gd name="connsiteX9" fmla="*/ 12 w 10011"/>
              <a:gd name="connsiteY9" fmla="*/ 9469 h 10488"/>
              <a:gd name="connsiteX10" fmla="*/ 12 w 10011"/>
              <a:gd name="connsiteY10" fmla="*/ 1120 h 10488"/>
              <a:gd name="connsiteX0" fmla="*/ 12 w 10011"/>
              <a:gd name="connsiteY0" fmla="*/ 1270 h 10638"/>
              <a:gd name="connsiteX1" fmla="*/ 2244 w 10011"/>
              <a:gd name="connsiteY1" fmla="*/ 1047 h 10638"/>
              <a:gd name="connsiteX2" fmla="*/ 4810 w 10011"/>
              <a:gd name="connsiteY2" fmla="*/ 1450 h 10638"/>
              <a:gd name="connsiteX3" fmla="*/ 9058 w 10011"/>
              <a:gd name="connsiteY3" fmla="*/ 0 h 10638"/>
              <a:gd name="connsiteX4" fmla="*/ 10011 w 10011"/>
              <a:gd name="connsiteY4" fmla="*/ 1270 h 10638"/>
              <a:gd name="connsiteX5" fmla="*/ 10011 w 10011"/>
              <a:gd name="connsiteY5" fmla="*/ 9619 h 10638"/>
              <a:gd name="connsiteX6" fmla="*/ 7157 w 10011"/>
              <a:gd name="connsiteY6" fmla="*/ 9574 h 10638"/>
              <a:gd name="connsiteX7" fmla="*/ 5012 w 10011"/>
              <a:gd name="connsiteY7" fmla="*/ 9619 h 10638"/>
              <a:gd name="connsiteX8" fmla="*/ 1971 w 10011"/>
              <a:gd name="connsiteY8" fmla="*/ 10286 h 10638"/>
              <a:gd name="connsiteX9" fmla="*/ 12 w 10011"/>
              <a:gd name="connsiteY9" fmla="*/ 9619 h 10638"/>
              <a:gd name="connsiteX10" fmla="*/ 12 w 10011"/>
              <a:gd name="connsiteY10" fmla="*/ 1270 h 10638"/>
              <a:gd name="connsiteX0" fmla="*/ 12 w 10011"/>
              <a:gd name="connsiteY0" fmla="*/ 1270 h 10638"/>
              <a:gd name="connsiteX1" fmla="*/ 2244 w 10011"/>
              <a:gd name="connsiteY1" fmla="*/ 1047 h 10638"/>
              <a:gd name="connsiteX2" fmla="*/ 6215 w 10011"/>
              <a:gd name="connsiteY2" fmla="*/ 1094 h 10638"/>
              <a:gd name="connsiteX3" fmla="*/ 9058 w 10011"/>
              <a:gd name="connsiteY3" fmla="*/ 0 h 10638"/>
              <a:gd name="connsiteX4" fmla="*/ 10011 w 10011"/>
              <a:gd name="connsiteY4" fmla="*/ 1270 h 10638"/>
              <a:gd name="connsiteX5" fmla="*/ 10011 w 10011"/>
              <a:gd name="connsiteY5" fmla="*/ 9619 h 10638"/>
              <a:gd name="connsiteX6" fmla="*/ 7157 w 10011"/>
              <a:gd name="connsiteY6" fmla="*/ 9574 h 10638"/>
              <a:gd name="connsiteX7" fmla="*/ 5012 w 10011"/>
              <a:gd name="connsiteY7" fmla="*/ 9619 h 10638"/>
              <a:gd name="connsiteX8" fmla="*/ 1971 w 10011"/>
              <a:gd name="connsiteY8" fmla="*/ 10286 h 10638"/>
              <a:gd name="connsiteX9" fmla="*/ 12 w 10011"/>
              <a:gd name="connsiteY9" fmla="*/ 9619 h 10638"/>
              <a:gd name="connsiteX10" fmla="*/ 12 w 10011"/>
              <a:gd name="connsiteY10" fmla="*/ 1270 h 10638"/>
              <a:gd name="connsiteX0" fmla="*/ 12 w 10011"/>
              <a:gd name="connsiteY0" fmla="*/ 1270 h 10638"/>
              <a:gd name="connsiteX1" fmla="*/ 2244 w 10011"/>
              <a:gd name="connsiteY1" fmla="*/ 1047 h 10638"/>
              <a:gd name="connsiteX2" fmla="*/ 6215 w 10011"/>
              <a:gd name="connsiteY2" fmla="*/ 1094 h 10638"/>
              <a:gd name="connsiteX3" fmla="*/ 9058 w 10011"/>
              <a:gd name="connsiteY3" fmla="*/ 0 h 10638"/>
              <a:gd name="connsiteX4" fmla="*/ 10011 w 10011"/>
              <a:gd name="connsiteY4" fmla="*/ 1270 h 10638"/>
              <a:gd name="connsiteX5" fmla="*/ 10011 w 10011"/>
              <a:gd name="connsiteY5" fmla="*/ 9619 h 10638"/>
              <a:gd name="connsiteX6" fmla="*/ 7157 w 10011"/>
              <a:gd name="connsiteY6" fmla="*/ 9574 h 10638"/>
              <a:gd name="connsiteX7" fmla="*/ 5012 w 10011"/>
              <a:gd name="connsiteY7" fmla="*/ 9619 h 10638"/>
              <a:gd name="connsiteX8" fmla="*/ 1971 w 10011"/>
              <a:gd name="connsiteY8" fmla="*/ 10286 h 10638"/>
              <a:gd name="connsiteX9" fmla="*/ 12 w 10011"/>
              <a:gd name="connsiteY9" fmla="*/ 9619 h 10638"/>
              <a:gd name="connsiteX10" fmla="*/ 12 w 10011"/>
              <a:gd name="connsiteY10" fmla="*/ 1270 h 10638"/>
              <a:gd name="connsiteX0" fmla="*/ 12 w 10011"/>
              <a:gd name="connsiteY0" fmla="*/ 1270 h 10638"/>
              <a:gd name="connsiteX1" fmla="*/ 2244 w 10011"/>
              <a:gd name="connsiteY1" fmla="*/ 1047 h 10638"/>
              <a:gd name="connsiteX2" fmla="*/ 6215 w 10011"/>
              <a:gd name="connsiteY2" fmla="*/ 1094 h 10638"/>
              <a:gd name="connsiteX3" fmla="*/ 9058 w 10011"/>
              <a:gd name="connsiteY3" fmla="*/ 0 h 10638"/>
              <a:gd name="connsiteX4" fmla="*/ 10011 w 10011"/>
              <a:gd name="connsiteY4" fmla="*/ 1270 h 10638"/>
              <a:gd name="connsiteX5" fmla="*/ 10011 w 10011"/>
              <a:gd name="connsiteY5" fmla="*/ 9619 h 10638"/>
              <a:gd name="connsiteX6" fmla="*/ 7157 w 10011"/>
              <a:gd name="connsiteY6" fmla="*/ 9574 h 10638"/>
              <a:gd name="connsiteX7" fmla="*/ 5012 w 10011"/>
              <a:gd name="connsiteY7" fmla="*/ 9619 h 10638"/>
              <a:gd name="connsiteX8" fmla="*/ 1971 w 10011"/>
              <a:gd name="connsiteY8" fmla="*/ 10286 h 10638"/>
              <a:gd name="connsiteX9" fmla="*/ 12 w 10011"/>
              <a:gd name="connsiteY9" fmla="*/ 9619 h 10638"/>
              <a:gd name="connsiteX10" fmla="*/ 12 w 10011"/>
              <a:gd name="connsiteY10" fmla="*/ 1270 h 10638"/>
              <a:gd name="connsiteX0" fmla="*/ 12 w 11104"/>
              <a:gd name="connsiteY0" fmla="*/ 1748 h 11116"/>
              <a:gd name="connsiteX1" fmla="*/ 2244 w 11104"/>
              <a:gd name="connsiteY1" fmla="*/ 1525 h 11116"/>
              <a:gd name="connsiteX2" fmla="*/ 6215 w 11104"/>
              <a:gd name="connsiteY2" fmla="*/ 1572 h 11116"/>
              <a:gd name="connsiteX3" fmla="*/ 9058 w 11104"/>
              <a:gd name="connsiteY3" fmla="*/ 478 h 11116"/>
              <a:gd name="connsiteX4" fmla="*/ 11104 w 11104"/>
              <a:gd name="connsiteY4" fmla="*/ 245 h 11116"/>
              <a:gd name="connsiteX5" fmla="*/ 10011 w 11104"/>
              <a:gd name="connsiteY5" fmla="*/ 10097 h 11116"/>
              <a:gd name="connsiteX6" fmla="*/ 7157 w 11104"/>
              <a:gd name="connsiteY6" fmla="*/ 10052 h 11116"/>
              <a:gd name="connsiteX7" fmla="*/ 5012 w 11104"/>
              <a:gd name="connsiteY7" fmla="*/ 10097 h 11116"/>
              <a:gd name="connsiteX8" fmla="*/ 1971 w 11104"/>
              <a:gd name="connsiteY8" fmla="*/ 10764 h 11116"/>
              <a:gd name="connsiteX9" fmla="*/ 12 w 11104"/>
              <a:gd name="connsiteY9" fmla="*/ 10097 h 11116"/>
              <a:gd name="connsiteX10" fmla="*/ 12 w 11104"/>
              <a:gd name="connsiteY10" fmla="*/ 1748 h 11116"/>
              <a:gd name="connsiteX0" fmla="*/ 12 w 11268"/>
              <a:gd name="connsiteY0" fmla="*/ 2218 h 11586"/>
              <a:gd name="connsiteX1" fmla="*/ 2244 w 11268"/>
              <a:gd name="connsiteY1" fmla="*/ 1995 h 11586"/>
              <a:gd name="connsiteX2" fmla="*/ 6215 w 11268"/>
              <a:gd name="connsiteY2" fmla="*/ 2042 h 11586"/>
              <a:gd name="connsiteX3" fmla="*/ 9058 w 11268"/>
              <a:gd name="connsiteY3" fmla="*/ 948 h 11586"/>
              <a:gd name="connsiteX4" fmla="*/ 11268 w 11268"/>
              <a:gd name="connsiteY4" fmla="*/ 170 h 11586"/>
              <a:gd name="connsiteX5" fmla="*/ 10011 w 11268"/>
              <a:gd name="connsiteY5" fmla="*/ 10567 h 11586"/>
              <a:gd name="connsiteX6" fmla="*/ 7157 w 11268"/>
              <a:gd name="connsiteY6" fmla="*/ 10522 h 11586"/>
              <a:gd name="connsiteX7" fmla="*/ 5012 w 11268"/>
              <a:gd name="connsiteY7" fmla="*/ 10567 h 11586"/>
              <a:gd name="connsiteX8" fmla="*/ 1971 w 11268"/>
              <a:gd name="connsiteY8" fmla="*/ 11234 h 11586"/>
              <a:gd name="connsiteX9" fmla="*/ 12 w 11268"/>
              <a:gd name="connsiteY9" fmla="*/ 10567 h 11586"/>
              <a:gd name="connsiteX10" fmla="*/ 12 w 11268"/>
              <a:gd name="connsiteY10" fmla="*/ 2218 h 1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68" h="11586">
                <a:moveTo>
                  <a:pt x="12" y="2218"/>
                </a:moveTo>
                <a:cubicBezTo>
                  <a:pt x="12" y="2794"/>
                  <a:pt x="1210" y="2024"/>
                  <a:pt x="2244" y="1995"/>
                </a:cubicBezTo>
                <a:cubicBezTo>
                  <a:pt x="3278" y="1966"/>
                  <a:pt x="4997" y="2394"/>
                  <a:pt x="6215" y="2042"/>
                </a:cubicBezTo>
                <a:cubicBezTo>
                  <a:pt x="7433" y="1690"/>
                  <a:pt x="8216" y="1260"/>
                  <a:pt x="9058" y="948"/>
                </a:cubicBezTo>
                <a:cubicBezTo>
                  <a:pt x="9900" y="636"/>
                  <a:pt x="11268" y="-406"/>
                  <a:pt x="11268" y="170"/>
                </a:cubicBezTo>
                <a:lnTo>
                  <a:pt x="10011" y="10567"/>
                </a:lnTo>
                <a:cubicBezTo>
                  <a:pt x="10011" y="9991"/>
                  <a:pt x="8727" y="10664"/>
                  <a:pt x="7157" y="10522"/>
                </a:cubicBezTo>
                <a:cubicBezTo>
                  <a:pt x="5587" y="10380"/>
                  <a:pt x="5876" y="10448"/>
                  <a:pt x="5012" y="10567"/>
                </a:cubicBezTo>
                <a:cubicBezTo>
                  <a:pt x="4148" y="10686"/>
                  <a:pt x="3443" y="10851"/>
                  <a:pt x="1971" y="11234"/>
                </a:cubicBezTo>
                <a:cubicBezTo>
                  <a:pt x="-278" y="12112"/>
                  <a:pt x="12" y="11143"/>
                  <a:pt x="12" y="10567"/>
                </a:cubicBezTo>
                <a:lnTo>
                  <a:pt x="12" y="2218"/>
                </a:lnTo>
                <a:close/>
              </a:path>
            </a:pathLst>
          </a:custGeom>
          <a:gradFill flip="none" rotWithShape="1">
            <a:gsLst>
              <a:gs pos="75900">
                <a:srgbClr val="2A3F4A"/>
              </a:gs>
              <a:gs pos="0">
                <a:srgbClr val="B01744"/>
              </a:gs>
              <a:gs pos="100000">
                <a:srgbClr val="004C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Marcador de Posição da Imagem 7">
            <a:extLst>
              <a:ext uri="{FF2B5EF4-FFF2-40B4-BE49-F238E27FC236}">
                <a16:creationId xmlns:a16="http://schemas.microsoft.com/office/drawing/2014/main" id="{7F43A127-1086-8151-CBD3-4451EA3CCB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44" b="3044"/>
          <a:stretch/>
        </p:blipFill>
        <p:spPr>
          <a:xfrm rot="10800000">
            <a:off x="4072757" y="2460757"/>
            <a:ext cx="3412703" cy="3415652"/>
          </a:xfrm>
          <a:custGeom>
            <a:avLst/>
            <a:gdLst>
              <a:gd name="connsiteX0" fmla="*/ 2752725 w 5510212"/>
              <a:gd name="connsiteY0" fmla="*/ 0 h 5514975"/>
              <a:gd name="connsiteX1" fmla="*/ 5510212 w 5510212"/>
              <a:gd name="connsiteY1" fmla="*/ 2757488 h 5514975"/>
              <a:gd name="connsiteX2" fmla="*/ 2752725 w 5510212"/>
              <a:gd name="connsiteY2" fmla="*/ 5514975 h 5514975"/>
              <a:gd name="connsiteX3" fmla="*/ 473202 w 5510212"/>
              <a:gd name="connsiteY3" fmla="*/ 5514975 h 5514975"/>
              <a:gd name="connsiteX4" fmla="*/ 5219 w 5510212"/>
              <a:gd name="connsiteY4" fmla="*/ 5140237 h 5514975"/>
              <a:gd name="connsiteX5" fmla="*/ 0 w 5510212"/>
              <a:gd name="connsiteY5" fmla="*/ 5091074 h 5514975"/>
              <a:gd name="connsiteX6" fmla="*/ 0 w 5510212"/>
              <a:gd name="connsiteY6" fmla="*/ 2663964 h 5514975"/>
              <a:gd name="connsiteX7" fmla="*/ 9543 w 5510212"/>
              <a:gd name="connsiteY7" fmla="*/ 2476589 h 5514975"/>
              <a:gd name="connsiteX8" fmla="*/ 2752725 w 5510212"/>
              <a:gd name="connsiteY8" fmla="*/ 0 h 551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0212" h="5514975">
                <a:moveTo>
                  <a:pt x="2752725" y="0"/>
                </a:moveTo>
                <a:cubicBezTo>
                  <a:pt x="4278534" y="0"/>
                  <a:pt x="5510212" y="1240869"/>
                  <a:pt x="5510212" y="2757488"/>
                </a:cubicBezTo>
                <a:cubicBezTo>
                  <a:pt x="5510212" y="4283297"/>
                  <a:pt x="4278534" y="5514975"/>
                  <a:pt x="2752725" y="5514975"/>
                </a:cubicBezTo>
                <a:lnTo>
                  <a:pt x="473202" y="5514975"/>
                </a:lnTo>
                <a:cubicBezTo>
                  <a:pt x="248007" y="5514975"/>
                  <a:pt x="50961" y="5353117"/>
                  <a:pt x="5219" y="5140237"/>
                </a:cubicBezTo>
                <a:lnTo>
                  <a:pt x="0" y="5091074"/>
                </a:lnTo>
                <a:lnTo>
                  <a:pt x="0" y="2663964"/>
                </a:lnTo>
                <a:lnTo>
                  <a:pt x="9543" y="2476589"/>
                </a:lnTo>
                <a:cubicBezTo>
                  <a:pt x="151423" y="1090608"/>
                  <a:pt x="1330895" y="0"/>
                  <a:pt x="2752725" y="0"/>
                </a:cubicBezTo>
                <a:close/>
              </a:path>
            </a:pathLst>
          </a:custGeom>
          <a:ln w="76200">
            <a:solidFill>
              <a:schemeClr val="accent1"/>
            </a:solidFill>
          </a:ln>
        </p:spPr>
      </p:pic>
      <p:pic>
        <p:nvPicPr>
          <p:cNvPr id="13" name="Marcador de Posição da Imagem 7">
            <a:extLst>
              <a:ext uri="{FF2B5EF4-FFF2-40B4-BE49-F238E27FC236}">
                <a16:creationId xmlns:a16="http://schemas.microsoft.com/office/drawing/2014/main" id="{D6349177-ADC1-1598-927C-4AF43A8731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840" b="6840"/>
          <a:stretch/>
        </p:blipFill>
        <p:spPr>
          <a:xfrm>
            <a:off x="8051505" y="224176"/>
            <a:ext cx="3941001" cy="3944407"/>
          </a:xfrm>
          <a:custGeom>
            <a:avLst/>
            <a:gdLst>
              <a:gd name="connsiteX0" fmla="*/ 2752725 w 5510212"/>
              <a:gd name="connsiteY0" fmla="*/ 0 h 5514975"/>
              <a:gd name="connsiteX1" fmla="*/ 5510212 w 5510212"/>
              <a:gd name="connsiteY1" fmla="*/ 2757488 h 5514975"/>
              <a:gd name="connsiteX2" fmla="*/ 2752725 w 5510212"/>
              <a:gd name="connsiteY2" fmla="*/ 5514975 h 5514975"/>
              <a:gd name="connsiteX3" fmla="*/ 473202 w 5510212"/>
              <a:gd name="connsiteY3" fmla="*/ 5514975 h 5514975"/>
              <a:gd name="connsiteX4" fmla="*/ 5219 w 5510212"/>
              <a:gd name="connsiteY4" fmla="*/ 5140237 h 5514975"/>
              <a:gd name="connsiteX5" fmla="*/ 0 w 5510212"/>
              <a:gd name="connsiteY5" fmla="*/ 5091074 h 5514975"/>
              <a:gd name="connsiteX6" fmla="*/ 0 w 5510212"/>
              <a:gd name="connsiteY6" fmla="*/ 2663964 h 5514975"/>
              <a:gd name="connsiteX7" fmla="*/ 9543 w 5510212"/>
              <a:gd name="connsiteY7" fmla="*/ 2476589 h 5514975"/>
              <a:gd name="connsiteX8" fmla="*/ 2752725 w 5510212"/>
              <a:gd name="connsiteY8" fmla="*/ 0 h 551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0212" h="5514975">
                <a:moveTo>
                  <a:pt x="2752725" y="0"/>
                </a:moveTo>
                <a:cubicBezTo>
                  <a:pt x="4278534" y="0"/>
                  <a:pt x="5510212" y="1240869"/>
                  <a:pt x="5510212" y="2757488"/>
                </a:cubicBezTo>
                <a:cubicBezTo>
                  <a:pt x="5510212" y="4283297"/>
                  <a:pt x="4278534" y="5514975"/>
                  <a:pt x="2752725" y="5514975"/>
                </a:cubicBezTo>
                <a:lnTo>
                  <a:pt x="473202" y="5514975"/>
                </a:lnTo>
                <a:cubicBezTo>
                  <a:pt x="248007" y="5514975"/>
                  <a:pt x="50961" y="5353117"/>
                  <a:pt x="5219" y="5140237"/>
                </a:cubicBezTo>
                <a:lnTo>
                  <a:pt x="0" y="5091074"/>
                </a:lnTo>
                <a:lnTo>
                  <a:pt x="0" y="2663964"/>
                </a:lnTo>
                <a:lnTo>
                  <a:pt x="9543" y="2476589"/>
                </a:lnTo>
                <a:cubicBezTo>
                  <a:pt x="151423" y="1090608"/>
                  <a:pt x="1330895" y="0"/>
                  <a:pt x="2752725" y="0"/>
                </a:cubicBezTo>
                <a:close/>
              </a:path>
            </a:pathLst>
          </a:custGeom>
          <a:ln w="76200">
            <a:solidFill>
              <a:schemeClr val="accent2"/>
            </a:solidFill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B608D514-69E5-2ABC-C9CA-B1A242D15E14}"/>
              </a:ext>
            </a:extLst>
          </p:cNvPr>
          <p:cNvSpPr txBox="1"/>
          <p:nvPr/>
        </p:nvSpPr>
        <p:spPr>
          <a:xfrm>
            <a:off x="8237606" y="4250997"/>
            <a:ext cx="2395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tx2">
                    <a:lumMod val="10000"/>
                  </a:schemeClr>
                </a:solidFill>
              </a:rPr>
              <a:t>Componente </a:t>
            </a:r>
          </a:p>
          <a:p>
            <a:pPr algn="ctr"/>
            <a:r>
              <a:rPr lang="pt-PT" sz="2800" b="1" dirty="0">
                <a:solidFill>
                  <a:schemeClr val="tx2">
                    <a:lumMod val="10000"/>
                  </a:schemeClr>
                </a:solidFill>
              </a:rPr>
              <a:t>prática</a:t>
            </a:r>
            <a:endParaRPr lang="en-GB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33DC866-F22C-D77A-B887-39944D4D9B98}"/>
              </a:ext>
            </a:extLst>
          </p:cNvPr>
          <p:cNvSpPr txBox="1"/>
          <p:nvPr/>
        </p:nvSpPr>
        <p:spPr>
          <a:xfrm>
            <a:off x="5246803" y="1395017"/>
            <a:ext cx="2327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tx2">
                    <a:lumMod val="10000"/>
                  </a:schemeClr>
                </a:solidFill>
              </a:rPr>
              <a:t>Componente </a:t>
            </a:r>
          </a:p>
          <a:p>
            <a:pPr algn="ctr"/>
            <a:r>
              <a:rPr lang="pt-PT" sz="2800" b="1" dirty="0">
                <a:solidFill>
                  <a:schemeClr val="tx2">
                    <a:lumMod val="10000"/>
                  </a:schemeClr>
                </a:solidFill>
              </a:rPr>
              <a:t>teórica</a:t>
            </a:r>
            <a:endParaRPr lang="en-GB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6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FAEC6-19F0-2383-6436-4B5CAF4E5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F627A-2E98-1428-F4C2-3ADB6FCE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Medição de impacto:</a:t>
            </a:r>
            <a:br>
              <a:rPr lang="pt-PT" b="1" dirty="0"/>
            </a:br>
            <a:r>
              <a:rPr lang="pt-PT" sz="3200" dirty="0"/>
              <a:t>Número de participantes</a:t>
            </a:r>
            <a:endParaRPr lang="en-GB" sz="32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EAA968-7F3E-4998-0F5A-F733D72E52F2}"/>
              </a:ext>
            </a:extLst>
          </p:cNvPr>
          <p:cNvSpPr txBox="1"/>
          <p:nvPr/>
        </p:nvSpPr>
        <p:spPr>
          <a:xfrm>
            <a:off x="514560" y="3243312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1ª Edição </a:t>
            </a:r>
          </a:p>
          <a:p>
            <a:pPr algn="ctr"/>
            <a:r>
              <a:rPr lang="pt-PT" dirty="0"/>
              <a:t>2019</a:t>
            </a:r>
          </a:p>
          <a:p>
            <a:pPr algn="ctr"/>
            <a:r>
              <a:rPr lang="pt-PT" sz="3600" dirty="0"/>
              <a:t>36</a:t>
            </a:r>
            <a:endParaRPr lang="en-GB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FEBD801-BF67-FE04-A878-C94B076F0978}"/>
              </a:ext>
            </a:extLst>
          </p:cNvPr>
          <p:cNvSpPr txBox="1"/>
          <p:nvPr/>
        </p:nvSpPr>
        <p:spPr>
          <a:xfrm>
            <a:off x="3780028" y="3243312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3ª Edição </a:t>
            </a:r>
          </a:p>
          <a:p>
            <a:pPr algn="ctr"/>
            <a:r>
              <a:rPr lang="pt-PT" dirty="0"/>
              <a:t>2021</a:t>
            </a:r>
          </a:p>
          <a:p>
            <a:pPr algn="ctr"/>
            <a:r>
              <a:rPr lang="pt-PT" sz="3600" dirty="0"/>
              <a:t>56</a:t>
            </a:r>
            <a:endParaRPr lang="en-GB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402EB9-D4DC-31BC-E9E5-CFDE894CF40B}"/>
              </a:ext>
            </a:extLst>
          </p:cNvPr>
          <p:cNvSpPr txBox="1"/>
          <p:nvPr/>
        </p:nvSpPr>
        <p:spPr>
          <a:xfrm>
            <a:off x="5412762" y="3243312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4ª Edição </a:t>
            </a:r>
          </a:p>
          <a:p>
            <a:pPr algn="ctr"/>
            <a:r>
              <a:rPr lang="pt-PT" dirty="0"/>
              <a:t>2022</a:t>
            </a:r>
          </a:p>
          <a:p>
            <a:pPr algn="ctr"/>
            <a:r>
              <a:rPr lang="pt-PT" sz="3600" dirty="0"/>
              <a:t>78</a:t>
            </a:r>
            <a:endParaRPr lang="en-GB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FA2BBAF-CB9F-8535-0065-054A91709C8C}"/>
              </a:ext>
            </a:extLst>
          </p:cNvPr>
          <p:cNvSpPr txBox="1"/>
          <p:nvPr/>
        </p:nvSpPr>
        <p:spPr>
          <a:xfrm>
            <a:off x="7045496" y="3243312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5ª Edição </a:t>
            </a:r>
          </a:p>
          <a:p>
            <a:pPr algn="ctr"/>
            <a:r>
              <a:rPr lang="pt-PT" dirty="0"/>
              <a:t>2023</a:t>
            </a:r>
          </a:p>
          <a:p>
            <a:pPr algn="ctr"/>
            <a:r>
              <a:rPr lang="pt-PT" sz="3600" dirty="0"/>
              <a:t>85</a:t>
            </a:r>
            <a:endParaRPr lang="en-GB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121932-B920-7FDD-BC2C-211701AFC1E1}"/>
              </a:ext>
            </a:extLst>
          </p:cNvPr>
          <p:cNvSpPr txBox="1"/>
          <p:nvPr/>
        </p:nvSpPr>
        <p:spPr>
          <a:xfrm>
            <a:off x="8678230" y="3243312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6ª Edição </a:t>
            </a:r>
          </a:p>
          <a:p>
            <a:pPr algn="ctr"/>
            <a:r>
              <a:rPr lang="pt-PT" dirty="0"/>
              <a:t>2024</a:t>
            </a:r>
          </a:p>
          <a:p>
            <a:pPr algn="ctr"/>
            <a:r>
              <a:rPr lang="pt-PT" sz="3600" dirty="0"/>
              <a:t>95</a:t>
            </a:r>
            <a:endParaRPr lang="en-GB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8A15467-5531-918F-000F-33B101C3EFA1}"/>
              </a:ext>
            </a:extLst>
          </p:cNvPr>
          <p:cNvSpPr txBox="1"/>
          <p:nvPr/>
        </p:nvSpPr>
        <p:spPr>
          <a:xfrm>
            <a:off x="10310966" y="3243312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7ª Edição </a:t>
            </a:r>
          </a:p>
          <a:p>
            <a:pPr algn="ctr"/>
            <a:r>
              <a:rPr lang="pt-PT" dirty="0"/>
              <a:t>2025 </a:t>
            </a:r>
          </a:p>
          <a:p>
            <a:pPr algn="ctr"/>
            <a:r>
              <a:rPr lang="pt-PT" sz="3600" dirty="0"/>
              <a:t>92</a:t>
            </a:r>
            <a:endParaRPr lang="en-GB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06C00B-65E8-BFED-9093-0D698DE487A2}"/>
              </a:ext>
            </a:extLst>
          </p:cNvPr>
          <p:cNvSpPr txBox="1"/>
          <p:nvPr/>
        </p:nvSpPr>
        <p:spPr>
          <a:xfrm>
            <a:off x="2147294" y="3243312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2ª Edição </a:t>
            </a:r>
          </a:p>
          <a:p>
            <a:pPr algn="ctr"/>
            <a:r>
              <a:rPr lang="pt-PT" dirty="0"/>
              <a:t>2020</a:t>
            </a:r>
          </a:p>
          <a:p>
            <a:pPr algn="ctr"/>
            <a:r>
              <a:rPr lang="pt-PT" sz="3600" dirty="0"/>
              <a:t>65</a:t>
            </a:r>
            <a:endParaRPr lang="en-GB" dirty="0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87B569CF-D3B2-72AF-3A70-3144CBF1035C}"/>
              </a:ext>
            </a:extLst>
          </p:cNvPr>
          <p:cNvCxnSpPr>
            <a:cxnSpLocks/>
          </p:cNvCxnSpPr>
          <p:nvPr/>
        </p:nvCxnSpPr>
        <p:spPr>
          <a:xfrm>
            <a:off x="514560" y="2712555"/>
            <a:ext cx="1098000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luxograma: Conexão Exterior à Página 14">
            <a:extLst>
              <a:ext uri="{FF2B5EF4-FFF2-40B4-BE49-F238E27FC236}">
                <a16:creationId xmlns:a16="http://schemas.microsoft.com/office/drawing/2014/main" id="{00BE0FB1-0BFF-318A-5227-B896C3D183F0}"/>
              </a:ext>
            </a:extLst>
          </p:cNvPr>
          <p:cNvSpPr/>
          <p:nvPr/>
        </p:nvSpPr>
        <p:spPr>
          <a:xfrm>
            <a:off x="948877" y="2533061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uxograma: Conexão Exterior à Página 15">
            <a:extLst>
              <a:ext uri="{FF2B5EF4-FFF2-40B4-BE49-F238E27FC236}">
                <a16:creationId xmlns:a16="http://schemas.microsoft.com/office/drawing/2014/main" id="{B4095E4C-7598-ADCA-9D5D-5B0CE9EACC34}"/>
              </a:ext>
            </a:extLst>
          </p:cNvPr>
          <p:cNvSpPr/>
          <p:nvPr/>
        </p:nvSpPr>
        <p:spPr>
          <a:xfrm>
            <a:off x="10753851" y="2533061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uxograma: Conexão Exterior à Página 16">
            <a:extLst>
              <a:ext uri="{FF2B5EF4-FFF2-40B4-BE49-F238E27FC236}">
                <a16:creationId xmlns:a16="http://schemas.microsoft.com/office/drawing/2014/main" id="{89B4D304-3D0C-9061-35F2-F67D7D1F912A}"/>
              </a:ext>
            </a:extLst>
          </p:cNvPr>
          <p:cNvSpPr/>
          <p:nvPr/>
        </p:nvSpPr>
        <p:spPr>
          <a:xfrm>
            <a:off x="2583039" y="2533061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uxograma: Conexão Exterior à Página 17">
            <a:extLst>
              <a:ext uri="{FF2B5EF4-FFF2-40B4-BE49-F238E27FC236}">
                <a16:creationId xmlns:a16="http://schemas.microsoft.com/office/drawing/2014/main" id="{8C889BF8-22AB-489E-680F-6BD7B6C96B22}"/>
              </a:ext>
            </a:extLst>
          </p:cNvPr>
          <p:cNvSpPr/>
          <p:nvPr/>
        </p:nvSpPr>
        <p:spPr>
          <a:xfrm>
            <a:off x="4217201" y="2533061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uxograma: Conexão Exterior à Página 18">
            <a:extLst>
              <a:ext uri="{FF2B5EF4-FFF2-40B4-BE49-F238E27FC236}">
                <a16:creationId xmlns:a16="http://schemas.microsoft.com/office/drawing/2014/main" id="{2CBE6B71-2797-803E-C14C-A34199575474}"/>
              </a:ext>
            </a:extLst>
          </p:cNvPr>
          <p:cNvSpPr/>
          <p:nvPr/>
        </p:nvSpPr>
        <p:spPr>
          <a:xfrm>
            <a:off x="5851363" y="2533061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uxograma: Conexão Exterior à Página 19">
            <a:extLst>
              <a:ext uri="{FF2B5EF4-FFF2-40B4-BE49-F238E27FC236}">
                <a16:creationId xmlns:a16="http://schemas.microsoft.com/office/drawing/2014/main" id="{475C7BB5-4467-0ABF-68F9-8667E46E78CC}"/>
              </a:ext>
            </a:extLst>
          </p:cNvPr>
          <p:cNvSpPr/>
          <p:nvPr/>
        </p:nvSpPr>
        <p:spPr>
          <a:xfrm>
            <a:off x="7485525" y="2533061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uxograma: Conexão Exterior à Página 20">
            <a:extLst>
              <a:ext uri="{FF2B5EF4-FFF2-40B4-BE49-F238E27FC236}">
                <a16:creationId xmlns:a16="http://schemas.microsoft.com/office/drawing/2014/main" id="{0C1ED7A1-67D4-50B5-AB73-D65F49B3EF0E}"/>
              </a:ext>
            </a:extLst>
          </p:cNvPr>
          <p:cNvSpPr/>
          <p:nvPr/>
        </p:nvSpPr>
        <p:spPr>
          <a:xfrm>
            <a:off x="9119687" y="2533061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E19810C-7E39-7292-B572-245BDDEE211C}"/>
              </a:ext>
            </a:extLst>
          </p:cNvPr>
          <p:cNvSpPr txBox="1"/>
          <p:nvPr/>
        </p:nvSpPr>
        <p:spPr>
          <a:xfrm>
            <a:off x="6556348" y="4541244"/>
            <a:ext cx="4938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dirty="0"/>
              <a:t>Total: 507 participantes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77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546A4-AFB4-46C6-EB6C-B9A2D9138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5477B19-D800-65D9-7F08-CD72F545381F}"/>
              </a:ext>
            </a:extLst>
          </p:cNvPr>
          <p:cNvSpPr txBox="1"/>
          <p:nvPr/>
        </p:nvSpPr>
        <p:spPr>
          <a:xfrm>
            <a:off x="514558" y="3774475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1ª Edição </a:t>
            </a:r>
          </a:p>
          <a:p>
            <a:pPr algn="ctr"/>
            <a:r>
              <a:rPr lang="pt-PT" dirty="0"/>
              <a:t>2019</a:t>
            </a:r>
          </a:p>
          <a:p>
            <a:pPr algn="ctr"/>
            <a:r>
              <a:rPr lang="pt-PT" sz="3600" dirty="0"/>
              <a:t>-</a:t>
            </a:r>
            <a:endParaRPr lang="en-GB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2F5586-C8EE-739B-7E67-22FFA6572C89}"/>
              </a:ext>
            </a:extLst>
          </p:cNvPr>
          <p:cNvSpPr txBox="1"/>
          <p:nvPr/>
        </p:nvSpPr>
        <p:spPr>
          <a:xfrm>
            <a:off x="3780026" y="3774475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3ª Edição </a:t>
            </a:r>
          </a:p>
          <a:p>
            <a:pPr algn="ctr"/>
            <a:r>
              <a:rPr lang="pt-PT" dirty="0"/>
              <a:t>2021</a:t>
            </a:r>
          </a:p>
          <a:p>
            <a:pPr algn="ctr"/>
            <a:r>
              <a:rPr lang="pt-PT" sz="3600" dirty="0"/>
              <a:t>15</a:t>
            </a:r>
            <a:endParaRPr lang="en-GB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C40232-A46A-5C4E-8471-E0B77EF7A332}"/>
              </a:ext>
            </a:extLst>
          </p:cNvPr>
          <p:cNvSpPr txBox="1"/>
          <p:nvPr/>
        </p:nvSpPr>
        <p:spPr>
          <a:xfrm>
            <a:off x="5412760" y="3774475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4ª Edição </a:t>
            </a:r>
          </a:p>
          <a:p>
            <a:pPr algn="ctr"/>
            <a:r>
              <a:rPr lang="pt-PT" dirty="0"/>
              <a:t>2022</a:t>
            </a:r>
          </a:p>
          <a:p>
            <a:pPr algn="ctr"/>
            <a:r>
              <a:rPr lang="pt-PT" sz="3600" dirty="0"/>
              <a:t>17</a:t>
            </a:r>
            <a:endParaRPr lang="en-GB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0BA477E-6B81-EEF6-D51E-C91B22BB29F9}"/>
              </a:ext>
            </a:extLst>
          </p:cNvPr>
          <p:cNvSpPr txBox="1"/>
          <p:nvPr/>
        </p:nvSpPr>
        <p:spPr>
          <a:xfrm>
            <a:off x="7045494" y="3774475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5ª Edição </a:t>
            </a:r>
          </a:p>
          <a:p>
            <a:pPr algn="ctr"/>
            <a:r>
              <a:rPr lang="pt-PT" dirty="0"/>
              <a:t>2023</a:t>
            </a:r>
          </a:p>
          <a:p>
            <a:pPr algn="ctr"/>
            <a:r>
              <a:rPr lang="pt-PT" sz="3600" dirty="0"/>
              <a:t>29</a:t>
            </a:r>
            <a:endParaRPr lang="en-GB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AE0F621-58C4-F339-B483-8631DD0C6D78}"/>
              </a:ext>
            </a:extLst>
          </p:cNvPr>
          <p:cNvSpPr txBox="1"/>
          <p:nvPr/>
        </p:nvSpPr>
        <p:spPr>
          <a:xfrm>
            <a:off x="8678228" y="3774475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6ª Edição </a:t>
            </a:r>
          </a:p>
          <a:p>
            <a:pPr algn="ctr"/>
            <a:r>
              <a:rPr lang="pt-PT" dirty="0"/>
              <a:t>2024</a:t>
            </a:r>
          </a:p>
          <a:p>
            <a:pPr algn="ctr"/>
            <a:r>
              <a:rPr lang="pt-PT" sz="3600" dirty="0"/>
              <a:t>30</a:t>
            </a:r>
            <a:endParaRPr lang="en-GB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A0C5178-772E-20FB-27D1-F6AAA147FE02}"/>
              </a:ext>
            </a:extLst>
          </p:cNvPr>
          <p:cNvSpPr txBox="1"/>
          <p:nvPr/>
        </p:nvSpPr>
        <p:spPr>
          <a:xfrm>
            <a:off x="10310964" y="3774475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7ª Edição </a:t>
            </a:r>
          </a:p>
          <a:p>
            <a:pPr algn="ctr"/>
            <a:r>
              <a:rPr lang="pt-PT" dirty="0"/>
              <a:t>2025 </a:t>
            </a:r>
          </a:p>
          <a:p>
            <a:pPr algn="ctr"/>
            <a:r>
              <a:rPr lang="pt-PT" sz="3600" dirty="0"/>
              <a:t>23</a:t>
            </a:r>
            <a:endParaRPr lang="en-GB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796F3B7-3551-4814-05AE-16D7156EF58B}"/>
              </a:ext>
            </a:extLst>
          </p:cNvPr>
          <p:cNvSpPr txBox="1"/>
          <p:nvPr/>
        </p:nvSpPr>
        <p:spPr>
          <a:xfrm>
            <a:off x="2147292" y="3774475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2ª Edição </a:t>
            </a:r>
          </a:p>
          <a:p>
            <a:pPr algn="ctr"/>
            <a:r>
              <a:rPr lang="pt-PT" dirty="0"/>
              <a:t>2020</a:t>
            </a:r>
          </a:p>
          <a:p>
            <a:pPr algn="ctr"/>
            <a:r>
              <a:rPr lang="pt-PT" sz="3600" dirty="0"/>
              <a:t>18</a:t>
            </a:r>
            <a:endParaRPr lang="en-GB" dirty="0"/>
          </a:p>
        </p:txBody>
      </p: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97D821FB-E13F-1ADA-6E57-044BAB1B204A}"/>
              </a:ext>
            </a:extLst>
          </p:cNvPr>
          <p:cNvCxnSpPr>
            <a:cxnSpLocks/>
          </p:cNvCxnSpPr>
          <p:nvPr/>
        </p:nvCxnSpPr>
        <p:spPr>
          <a:xfrm>
            <a:off x="514558" y="3243718"/>
            <a:ext cx="1098000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luxograma: Conexão Exterior à Página 27">
            <a:extLst>
              <a:ext uri="{FF2B5EF4-FFF2-40B4-BE49-F238E27FC236}">
                <a16:creationId xmlns:a16="http://schemas.microsoft.com/office/drawing/2014/main" id="{8B99B68C-A84B-67CE-6907-79B352AC1DE0}"/>
              </a:ext>
            </a:extLst>
          </p:cNvPr>
          <p:cNvSpPr/>
          <p:nvPr/>
        </p:nvSpPr>
        <p:spPr>
          <a:xfrm>
            <a:off x="948875" y="3064224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uxograma: Conexão Exterior à Página 28">
            <a:extLst>
              <a:ext uri="{FF2B5EF4-FFF2-40B4-BE49-F238E27FC236}">
                <a16:creationId xmlns:a16="http://schemas.microsoft.com/office/drawing/2014/main" id="{710936FD-7318-8B9A-42F9-776791DD5C74}"/>
              </a:ext>
            </a:extLst>
          </p:cNvPr>
          <p:cNvSpPr/>
          <p:nvPr/>
        </p:nvSpPr>
        <p:spPr>
          <a:xfrm>
            <a:off x="10753849" y="3064224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uxograma: Conexão Exterior à Página 29">
            <a:extLst>
              <a:ext uri="{FF2B5EF4-FFF2-40B4-BE49-F238E27FC236}">
                <a16:creationId xmlns:a16="http://schemas.microsoft.com/office/drawing/2014/main" id="{FC8E7071-96D4-5AD3-B4DC-55321D85C4E7}"/>
              </a:ext>
            </a:extLst>
          </p:cNvPr>
          <p:cNvSpPr/>
          <p:nvPr/>
        </p:nvSpPr>
        <p:spPr>
          <a:xfrm>
            <a:off x="2583037" y="3064224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uxograma: Conexão Exterior à Página 30">
            <a:extLst>
              <a:ext uri="{FF2B5EF4-FFF2-40B4-BE49-F238E27FC236}">
                <a16:creationId xmlns:a16="http://schemas.microsoft.com/office/drawing/2014/main" id="{CC092172-B7F4-17D3-2F81-76079DFC5587}"/>
              </a:ext>
            </a:extLst>
          </p:cNvPr>
          <p:cNvSpPr/>
          <p:nvPr/>
        </p:nvSpPr>
        <p:spPr>
          <a:xfrm>
            <a:off x="4217199" y="3064224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uxograma: Conexão Exterior à Página 31">
            <a:extLst>
              <a:ext uri="{FF2B5EF4-FFF2-40B4-BE49-F238E27FC236}">
                <a16:creationId xmlns:a16="http://schemas.microsoft.com/office/drawing/2014/main" id="{9098A9CC-58B7-C792-9F0A-47EA014EE5A1}"/>
              </a:ext>
            </a:extLst>
          </p:cNvPr>
          <p:cNvSpPr/>
          <p:nvPr/>
        </p:nvSpPr>
        <p:spPr>
          <a:xfrm>
            <a:off x="5851361" y="3064224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uxograma: Conexão Exterior à Página 32">
            <a:extLst>
              <a:ext uri="{FF2B5EF4-FFF2-40B4-BE49-F238E27FC236}">
                <a16:creationId xmlns:a16="http://schemas.microsoft.com/office/drawing/2014/main" id="{BD5938FC-54DF-D480-CE16-6D13989B982B}"/>
              </a:ext>
            </a:extLst>
          </p:cNvPr>
          <p:cNvSpPr/>
          <p:nvPr/>
        </p:nvSpPr>
        <p:spPr>
          <a:xfrm>
            <a:off x="7485523" y="3064224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uxograma: Conexão Exterior à Página 33">
            <a:extLst>
              <a:ext uri="{FF2B5EF4-FFF2-40B4-BE49-F238E27FC236}">
                <a16:creationId xmlns:a16="http://schemas.microsoft.com/office/drawing/2014/main" id="{4536BB81-90C5-B236-1999-AFC92BDCB9CD}"/>
              </a:ext>
            </a:extLst>
          </p:cNvPr>
          <p:cNvSpPr/>
          <p:nvPr/>
        </p:nvSpPr>
        <p:spPr>
          <a:xfrm>
            <a:off x="9119685" y="3064224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3DC195E2-87A9-9F73-28D1-42B6984C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12" y="917114"/>
            <a:ext cx="10515600" cy="1325563"/>
          </a:xfrm>
        </p:spPr>
        <p:txBody>
          <a:bodyPr/>
          <a:lstStyle/>
          <a:p>
            <a:r>
              <a:rPr lang="pt-PT" b="1" dirty="0"/>
              <a:t>Medição de impacto:</a:t>
            </a:r>
            <a:br>
              <a:rPr lang="pt-PT" b="1" dirty="0"/>
            </a:br>
            <a:r>
              <a:rPr lang="pt-PT" sz="3200" dirty="0"/>
              <a:t>Número de reinscrições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3101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D6E38-38A1-B82E-402F-9C91FC16B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E1DEF7F-D466-351B-F97B-FB8C1246CED5}"/>
              </a:ext>
            </a:extLst>
          </p:cNvPr>
          <p:cNvSpPr txBox="1"/>
          <p:nvPr/>
        </p:nvSpPr>
        <p:spPr>
          <a:xfrm>
            <a:off x="3780026" y="3774475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3ª Edição </a:t>
            </a:r>
          </a:p>
          <a:p>
            <a:pPr algn="ctr"/>
            <a:r>
              <a:rPr lang="pt-PT" dirty="0"/>
              <a:t>2021</a:t>
            </a:r>
          </a:p>
          <a:p>
            <a:pPr algn="ctr"/>
            <a:r>
              <a:rPr lang="pt-PT" sz="3600" dirty="0"/>
              <a:t>3</a:t>
            </a:r>
            <a:endParaRPr lang="en-GB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272973-B233-8E3D-57BF-AD1DE7BBDBB2}"/>
              </a:ext>
            </a:extLst>
          </p:cNvPr>
          <p:cNvSpPr txBox="1"/>
          <p:nvPr/>
        </p:nvSpPr>
        <p:spPr>
          <a:xfrm>
            <a:off x="5412760" y="3774475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4ª Edição </a:t>
            </a:r>
          </a:p>
          <a:p>
            <a:pPr algn="ctr"/>
            <a:r>
              <a:rPr lang="pt-PT" dirty="0"/>
              <a:t>2022</a:t>
            </a:r>
          </a:p>
          <a:p>
            <a:pPr algn="ctr"/>
            <a:r>
              <a:rPr lang="pt-PT" sz="3600" dirty="0"/>
              <a:t>5</a:t>
            </a:r>
            <a:endParaRPr lang="en-GB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A25B97B-4404-5042-5422-467DED1FF333}"/>
              </a:ext>
            </a:extLst>
          </p:cNvPr>
          <p:cNvSpPr txBox="1"/>
          <p:nvPr/>
        </p:nvSpPr>
        <p:spPr>
          <a:xfrm>
            <a:off x="7045494" y="3774475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5ª Edição </a:t>
            </a:r>
          </a:p>
          <a:p>
            <a:pPr algn="ctr"/>
            <a:r>
              <a:rPr lang="pt-PT" dirty="0"/>
              <a:t>2023</a:t>
            </a:r>
          </a:p>
          <a:p>
            <a:pPr algn="ctr"/>
            <a:r>
              <a:rPr lang="pt-PT" sz="3600" dirty="0"/>
              <a:t>8</a:t>
            </a:r>
            <a:endParaRPr lang="en-GB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187DB9F-5DB8-39D0-333C-28D60009765A}"/>
              </a:ext>
            </a:extLst>
          </p:cNvPr>
          <p:cNvSpPr txBox="1"/>
          <p:nvPr/>
        </p:nvSpPr>
        <p:spPr>
          <a:xfrm>
            <a:off x="8678228" y="3774475"/>
            <a:ext cx="118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6ª Edição </a:t>
            </a:r>
          </a:p>
          <a:p>
            <a:pPr algn="ctr"/>
            <a:r>
              <a:rPr lang="pt-PT" dirty="0"/>
              <a:t>2024</a:t>
            </a:r>
          </a:p>
          <a:p>
            <a:pPr algn="ctr"/>
            <a:r>
              <a:rPr lang="pt-PT" sz="3600" dirty="0"/>
              <a:t>13</a:t>
            </a:r>
            <a:endParaRPr lang="en-GB" dirty="0"/>
          </a:p>
        </p:txBody>
      </p: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08C9910D-1D55-1626-37B9-F90AF2A221EB}"/>
              </a:ext>
            </a:extLst>
          </p:cNvPr>
          <p:cNvCxnSpPr>
            <a:cxnSpLocks/>
          </p:cNvCxnSpPr>
          <p:nvPr/>
        </p:nvCxnSpPr>
        <p:spPr>
          <a:xfrm>
            <a:off x="514558" y="3243718"/>
            <a:ext cx="1098000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luxograma: Conexão Exterior à Página 30">
            <a:extLst>
              <a:ext uri="{FF2B5EF4-FFF2-40B4-BE49-F238E27FC236}">
                <a16:creationId xmlns:a16="http://schemas.microsoft.com/office/drawing/2014/main" id="{5305CA29-9938-916E-BAF6-DC280026165B}"/>
              </a:ext>
            </a:extLst>
          </p:cNvPr>
          <p:cNvSpPr/>
          <p:nvPr/>
        </p:nvSpPr>
        <p:spPr>
          <a:xfrm>
            <a:off x="4217199" y="3064224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uxograma: Conexão Exterior à Página 31">
            <a:extLst>
              <a:ext uri="{FF2B5EF4-FFF2-40B4-BE49-F238E27FC236}">
                <a16:creationId xmlns:a16="http://schemas.microsoft.com/office/drawing/2014/main" id="{F309FDE6-6EE6-8B47-6560-8B82323C0A01}"/>
              </a:ext>
            </a:extLst>
          </p:cNvPr>
          <p:cNvSpPr/>
          <p:nvPr/>
        </p:nvSpPr>
        <p:spPr>
          <a:xfrm>
            <a:off x="5851361" y="3064224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uxograma: Conexão Exterior à Página 32">
            <a:extLst>
              <a:ext uri="{FF2B5EF4-FFF2-40B4-BE49-F238E27FC236}">
                <a16:creationId xmlns:a16="http://schemas.microsoft.com/office/drawing/2014/main" id="{D005CFB4-C343-0FF0-AAFD-2CFB339207C6}"/>
              </a:ext>
            </a:extLst>
          </p:cNvPr>
          <p:cNvSpPr/>
          <p:nvPr/>
        </p:nvSpPr>
        <p:spPr>
          <a:xfrm>
            <a:off x="7485523" y="3064224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uxograma: Conexão Exterior à Página 33">
            <a:extLst>
              <a:ext uri="{FF2B5EF4-FFF2-40B4-BE49-F238E27FC236}">
                <a16:creationId xmlns:a16="http://schemas.microsoft.com/office/drawing/2014/main" id="{49F822C5-087E-D6B2-9F18-4CF65C04389C}"/>
              </a:ext>
            </a:extLst>
          </p:cNvPr>
          <p:cNvSpPr/>
          <p:nvPr/>
        </p:nvSpPr>
        <p:spPr>
          <a:xfrm>
            <a:off x="9119685" y="3064224"/>
            <a:ext cx="31496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F6AF19-3603-12C3-A9C9-6644D03A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Medição de impacto:</a:t>
            </a:r>
            <a:br>
              <a:rPr lang="pt-PT" b="1" dirty="0"/>
            </a:br>
            <a:r>
              <a:rPr lang="pt-PT" sz="3200" dirty="0"/>
              <a:t>Ingresso no ensino superior em cursos de Química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2506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F1D29-ACCA-E091-E593-67B4A5A68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85748-91CF-35EE-BAB3-27752BED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Medição de impacto:</a:t>
            </a:r>
            <a:br>
              <a:rPr lang="pt-PT" b="1" dirty="0"/>
            </a:br>
            <a:r>
              <a:rPr lang="pt-PT" sz="3200" dirty="0"/>
              <a:t>Proveniência dos participantes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6D7E6-B00B-DE5E-73F1-60906357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338" y="0"/>
            <a:ext cx="3439911" cy="62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Os deputados eleitos por Coimbra: PS – 4 ; PSD – 3; Chega-2 - Campeão das  Províncias">
            <a:extLst>
              <a:ext uri="{FF2B5EF4-FFF2-40B4-BE49-F238E27FC236}">
                <a16:creationId xmlns:a16="http://schemas.microsoft.com/office/drawing/2014/main" id="{6EDC025A-B44D-AA6D-160C-D37739084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510" y="1777125"/>
            <a:ext cx="1263235" cy="101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ágrima 3">
            <a:extLst>
              <a:ext uri="{FF2B5EF4-FFF2-40B4-BE49-F238E27FC236}">
                <a16:creationId xmlns:a16="http://schemas.microsoft.com/office/drawing/2014/main" id="{2938E8D5-1DD9-BAE3-2D69-24FF76F5723A}"/>
              </a:ext>
            </a:extLst>
          </p:cNvPr>
          <p:cNvSpPr/>
          <p:nvPr/>
        </p:nvSpPr>
        <p:spPr>
          <a:xfrm rot="8389599">
            <a:off x="9855879" y="1343874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BC647A4-6E8D-3FE8-9F8D-08017EFA9714}"/>
              </a:ext>
            </a:extLst>
          </p:cNvPr>
          <p:cNvSpPr/>
          <p:nvPr/>
        </p:nvSpPr>
        <p:spPr>
          <a:xfrm rot="8389599">
            <a:off x="9988422" y="1375998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ágrima 8">
            <a:extLst>
              <a:ext uri="{FF2B5EF4-FFF2-40B4-BE49-F238E27FC236}">
                <a16:creationId xmlns:a16="http://schemas.microsoft.com/office/drawing/2014/main" id="{1C0F5B14-9D8A-3E94-240A-ED4A31EFC70D}"/>
              </a:ext>
            </a:extLst>
          </p:cNvPr>
          <p:cNvSpPr/>
          <p:nvPr/>
        </p:nvSpPr>
        <p:spPr>
          <a:xfrm rot="8389599">
            <a:off x="9976992" y="1764879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ágrima 9">
            <a:extLst>
              <a:ext uri="{FF2B5EF4-FFF2-40B4-BE49-F238E27FC236}">
                <a16:creationId xmlns:a16="http://schemas.microsoft.com/office/drawing/2014/main" id="{B78510AD-CB2C-CB86-EF35-93BBD6B26869}"/>
              </a:ext>
            </a:extLst>
          </p:cNvPr>
          <p:cNvSpPr/>
          <p:nvPr/>
        </p:nvSpPr>
        <p:spPr>
          <a:xfrm rot="8389599">
            <a:off x="10212663" y="1900104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ágrima 10">
            <a:extLst>
              <a:ext uri="{FF2B5EF4-FFF2-40B4-BE49-F238E27FC236}">
                <a16:creationId xmlns:a16="http://schemas.microsoft.com/office/drawing/2014/main" id="{65615F3D-FE03-6690-A30A-493DD74F6582}"/>
              </a:ext>
            </a:extLst>
          </p:cNvPr>
          <p:cNvSpPr/>
          <p:nvPr/>
        </p:nvSpPr>
        <p:spPr>
          <a:xfrm rot="8389599">
            <a:off x="10354182" y="1747956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ágrima 11">
            <a:extLst>
              <a:ext uri="{FF2B5EF4-FFF2-40B4-BE49-F238E27FC236}">
                <a16:creationId xmlns:a16="http://schemas.microsoft.com/office/drawing/2014/main" id="{476E30E9-979E-F0C9-9B81-EAAE997050D0}"/>
              </a:ext>
            </a:extLst>
          </p:cNvPr>
          <p:cNvSpPr/>
          <p:nvPr/>
        </p:nvSpPr>
        <p:spPr>
          <a:xfrm rot="8389599">
            <a:off x="9877932" y="1976097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ágrima 12">
            <a:extLst>
              <a:ext uri="{FF2B5EF4-FFF2-40B4-BE49-F238E27FC236}">
                <a16:creationId xmlns:a16="http://schemas.microsoft.com/office/drawing/2014/main" id="{5321C66D-C922-C72E-76F0-3AAAAF56E8A6}"/>
              </a:ext>
            </a:extLst>
          </p:cNvPr>
          <p:cNvSpPr/>
          <p:nvPr/>
        </p:nvSpPr>
        <p:spPr>
          <a:xfrm rot="8389599">
            <a:off x="10206822" y="2236926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ágrima 13">
            <a:extLst>
              <a:ext uri="{FF2B5EF4-FFF2-40B4-BE49-F238E27FC236}">
                <a16:creationId xmlns:a16="http://schemas.microsoft.com/office/drawing/2014/main" id="{9320DD9B-EDAF-36D5-59AB-5DF9BE314361}"/>
              </a:ext>
            </a:extLst>
          </p:cNvPr>
          <p:cNvSpPr/>
          <p:nvPr/>
        </p:nvSpPr>
        <p:spPr>
          <a:xfrm rot="8389599">
            <a:off x="10288737" y="2470758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ágrima 14">
            <a:extLst>
              <a:ext uri="{FF2B5EF4-FFF2-40B4-BE49-F238E27FC236}">
                <a16:creationId xmlns:a16="http://schemas.microsoft.com/office/drawing/2014/main" id="{9130BCC0-C6CE-3EF8-A805-F3875C76E05F}"/>
              </a:ext>
            </a:extLst>
          </p:cNvPr>
          <p:cNvSpPr/>
          <p:nvPr/>
        </p:nvSpPr>
        <p:spPr>
          <a:xfrm rot="8389599">
            <a:off x="9663761" y="2172074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ágrima 15">
            <a:extLst>
              <a:ext uri="{FF2B5EF4-FFF2-40B4-BE49-F238E27FC236}">
                <a16:creationId xmlns:a16="http://schemas.microsoft.com/office/drawing/2014/main" id="{DC3C1503-BEE9-0153-7783-E9AB6066D9E3}"/>
              </a:ext>
            </a:extLst>
          </p:cNvPr>
          <p:cNvSpPr/>
          <p:nvPr/>
        </p:nvSpPr>
        <p:spPr>
          <a:xfrm rot="8389599">
            <a:off x="10065303" y="2133936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ágrima 16">
            <a:extLst>
              <a:ext uri="{FF2B5EF4-FFF2-40B4-BE49-F238E27FC236}">
                <a16:creationId xmlns:a16="http://schemas.microsoft.com/office/drawing/2014/main" id="{EBFBBEC4-C6AF-552C-3020-B0DD17AE764E}"/>
              </a:ext>
            </a:extLst>
          </p:cNvPr>
          <p:cNvSpPr/>
          <p:nvPr/>
        </p:nvSpPr>
        <p:spPr>
          <a:xfrm rot="8389599">
            <a:off x="10131587" y="2278671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ágrima 17">
            <a:extLst>
              <a:ext uri="{FF2B5EF4-FFF2-40B4-BE49-F238E27FC236}">
                <a16:creationId xmlns:a16="http://schemas.microsoft.com/office/drawing/2014/main" id="{94A1E956-4263-43A4-EBAE-F764239B4677}"/>
              </a:ext>
            </a:extLst>
          </p:cNvPr>
          <p:cNvSpPr/>
          <p:nvPr/>
        </p:nvSpPr>
        <p:spPr>
          <a:xfrm rot="8389599">
            <a:off x="9979012" y="2240163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ágrima 18">
            <a:extLst>
              <a:ext uri="{FF2B5EF4-FFF2-40B4-BE49-F238E27FC236}">
                <a16:creationId xmlns:a16="http://schemas.microsoft.com/office/drawing/2014/main" id="{23177F63-A45A-E386-6B16-9150EC56BB29}"/>
              </a:ext>
            </a:extLst>
          </p:cNvPr>
          <p:cNvSpPr/>
          <p:nvPr/>
        </p:nvSpPr>
        <p:spPr>
          <a:xfrm rot="8389599">
            <a:off x="9801577" y="2181297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ágrima 19">
            <a:extLst>
              <a:ext uri="{FF2B5EF4-FFF2-40B4-BE49-F238E27FC236}">
                <a16:creationId xmlns:a16="http://schemas.microsoft.com/office/drawing/2014/main" id="{59246864-63CB-63E0-4DCF-E9A94DF0AFCF}"/>
              </a:ext>
            </a:extLst>
          </p:cNvPr>
          <p:cNvSpPr/>
          <p:nvPr/>
        </p:nvSpPr>
        <p:spPr>
          <a:xfrm rot="8389599">
            <a:off x="9866875" y="2353886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ágrima 20">
            <a:extLst>
              <a:ext uri="{FF2B5EF4-FFF2-40B4-BE49-F238E27FC236}">
                <a16:creationId xmlns:a16="http://schemas.microsoft.com/office/drawing/2014/main" id="{EE267E9D-3E02-758D-B200-E86F213BAC76}"/>
              </a:ext>
            </a:extLst>
          </p:cNvPr>
          <p:cNvSpPr/>
          <p:nvPr/>
        </p:nvSpPr>
        <p:spPr>
          <a:xfrm rot="8389599">
            <a:off x="9850165" y="2470757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ágrima 21">
            <a:extLst>
              <a:ext uri="{FF2B5EF4-FFF2-40B4-BE49-F238E27FC236}">
                <a16:creationId xmlns:a16="http://schemas.microsoft.com/office/drawing/2014/main" id="{61800DF4-5313-29D3-5144-2068A8B58896}"/>
              </a:ext>
            </a:extLst>
          </p:cNvPr>
          <p:cNvSpPr/>
          <p:nvPr/>
        </p:nvSpPr>
        <p:spPr>
          <a:xfrm rot="8389599">
            <a:off x="10172436" y="2496078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ágrima 34">
            <a:extLst>
              <a:ext uri="{FF2B5EF4-FFF2-40B4-BE49-F238E27FC236}">
                <a16:creationId xmlns:a16="http://schemas.microsoft.com/office/drawing/2014/main" id="{8F7BA8A4-1C93-D1DA-870E-8E65D62EB1B5}"/>
              </a:ext>
            </a:extLst>
          </p:cNvPr>
          <p:cNvSpPr/>
          <p:nvPr/>
        </p:nvSpPr>
        <p:spPr>
          <a:xfrm rot="8389599">
            <a:off x="9570557" y="2684519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ágrima 35">
            <a:extLst>
              <a:ext uri="{FF2B5EF4-FFF2-40B4-BE49-F238E27FC236}">
                <a16:creationId xmlns:a16="http://schemas.microsoft.com/office/drawing/2014/main" id="{9FCC32BB-FC17-F0D9-0C27-E56023D2B33E}"/>
              </a:ext>
            </a:extLst>
          </p:cNvPr>
          <p:cNvSpPr/>
          <p:nvPr/>
        </p:nvSpPr>
        <p:spPr>
          <a:xfrm rot="8389599">
            <a:off x="9380041" y="3087507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ágrima 36">
            <a:extLst>
              <a:ext uri="{FF2B5EF4-FFF2-40B4-BE49-F238E27FC236}">
                <a16:creationId xmlns:a16="http://schemas.microsoft.com/office/drawing/2014/main" id="{93841684-054E-3E1C-A90F-759E22E2E585}"/>
              </a:ext>
            </a:extLst>
          </p:cNvPr>
          <p:cNvSpPr/>
          <p:nvPr/>
        </p:nvSpPr>
        <p:spPr>
          <a:xfrm rot="8389599">
            <a:off x="9365311" y="3170197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ágrima 37">
            <a:extLst>
              <a:ext uri="{FF2B5EF4-FFF2-40B4-BE49-F238E27FC236}">
                <a16:creationId xmlns:a16="http://schemas.microsoft.com/office/drawing/2014/main" id="{C9A17525-20EF-FAE3-DE11-E8FB5887E520}"/>
              </a:ext>
            </a:extLst>
          </p:cNvPr>
          <p:cNvSpPr/>
          <p:nvPr/>
        </p:nvSpPr>
        <p:spPr>
          <a:xfrm rot="8389599">
            <a:off x="9210307" y="3630754"/>
            <a:ext cx="180000" cy="18000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5FF4369B-8045-C31D-26C1-7BCB789C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24" y="0"/>
            <a:ext cx="3439911" cy="62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s deputados eleitos por Coimbra: PS – 4 ; PSD – 3; Chega-2 - Campeão das  Províncias">
            <a:extLst>
              <a:ext uri="{FF2B5EF4-FFF2-40B4-BE49-F238E27FC236}">
                <a16:creationId xmlns:a16="http://schemas.microsoft.com/office/drawing/2014/main" id="{1B1F26B5-A35F-AD59-4ADC-29547C75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66" y="1775855"/>
            <a:ext cx="1263235" cy="101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Lágrima 39">
            <a:extLst>
              <a:ext uri="{FF2B5EF4-FFF2-40B4-BE49-F238E27FC236}">
                <a16:creationId xmlns:a16="http://schemas.microsoft.com/office/drawing/2014/main" id="{E7D41132-6BCE-F191-0DB6-CCE430A1958A}"/>
              </a:ext>
            </a:extLst>
          </p:cNvPr>
          <p:cNvSpPr/>
          <p:nvPr/>
        </p:nvSpPr>
        <p:spPr>
          <a:xfrm rot="8389599">
            <a:off x="7547060" y="1324937"/>
            <a:ext cx="180000" cy="180000"/>
          </a:xfrm>
          <a:prstGeom prst="teardrop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ágrima 40">
            <a:extLst>
              <a:ext uri="{FF2B5EF4-FFF2-40B4-BE49-F238E27FC236}">
                <a16:creationId xmlns:a16="http://schemas.microsoft.com/office/drawing/2014/main" id="{9A79D285-1C90-A06D-176A-FB2DEAD8B84E}"/>
              </a:ext>
            </a:extLst>
          </p:cNvPr>
          <p:cNvSpPr/>
          <p:nvPr/>
        </p:nvSpPr>
        <p:spPr>
          <a:xfrm rot="8389599">
            <a:off x="7355244" y="1089274"/>
            <a:ext cx="180000" cy="180000"/>
          </a:xfrm>
          <a:prstGeom prst="teardrop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ágrima 41">
            <a:extLst>
              <a:ext uri="{FF2B5EF4-FFF2-40B4-BE49-F238E27FC236}">
                <a16:creationId xmlns:a16="http://schemas.microsoft.com/office/drawing/2014/main" id="{1B8BE634-E6D9-304D-FF6F-C6A3345E95D6}"/>
              </a:ext>
            </a:extLst>
          </p:cNvPr>
          <p:cNvSpPr/>
          <p:nvPr/>
        </p:nvSpPr>
        <p:spPr>
          <a:xfrm rot="8389599">
            <a:off x="7290004" y="1842064"/>
            <a:ext cx="180000" cy="180000"/>
          </a:xfrm>
          <a:prstGeom prst="teardrop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D31D7250-C15B-62EB-71E5-3DFF7FC4E9A5}"/>
              </a:ext>
            </a:extLst>
          </p:cNvPr>
          <p:cNvSpPr/>
          <p:nvPr/>
        </p:nvSpPr>
        <p:spPr>
          <a:xfrm rot="8389599">
            <a:off x="7416832" y="1936600"/>
            <a:ext cx="180000" cy="180000"/>
          </a:xfrm>
          <a:prstGeom prst="teardrop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Lágrima 43">
            <a:extLst>
              <a:ext uri="{FF2B5EF4-FFF2-40B4-BE49-F238E27FC236}">
                <a16:creationId xmlns:a16="http://schemas.microsoft.com/office/drawing/2014/main" id="{E74BF357-4818-6D65-660A-91452318A6ED}"/>
              </a:ext>
            </a:extLst>
          </p:cNvPr>
          <p:cNvSpPr/>
          <p:nvPr/>
        </p:nvSpPr>
        <p:spPr>
          <a:xfrm rot="8389599">
            <a:off x="6794314" y="1237123"/>
            <a:ext cx="180000" cy="180000"/>
          </a:xfrm>
          <a:prstGeom prst="teardrop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Lágrima 44">
            <a:extLst>
              <a:ext uri="{FF2B5EF4-FFF2-40B4-BE49-F238E27FC236}">
                <a16:creationId xmlns:a16="http://schemas.microsoft.com/office/drawing/2014/main" id="{9C5608DD-7035-1376-3B65-ABB7E2ADF3B0}"/>
              </a:ext>
            </a:extLst>
          </p:cNvPr>
          <p:cNvSpPr/>
          <p:nvPr/>
        </p:nvSpPr>
        <p:spPr>
          <a:xfrm rot="8389599">
            <a:off x="6860586" y="1350707"/>
            <a:ext cx="180000" cy="180000"/>
          </a:xfrm>
          <a:prstGeom prst="teardrop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Lágrima 45">
            <a:extLst>
              <a:ext uri="{FF2B5EF4-FFF2-40B4-BE49-F238E27FC236}">
                <a16:creationId xmlns:a16="http://schemas.microsoft.com/office/drawing/2014/main" id="{816BC65F-80DE-A3AA-786F-573B5502C11B}"/>
              </a:ext>
            </a:extLst>
          </p:cNvPr>
          <p:cNvSpPr/>
          <p:nvPr/>
        </p:nvSpPr>
        <p:spPr>
          <a:xfrm rot="8389599">
            <a:off x="7067299" y="2232363"/>
            <a:ext cx="180000" cy="180000"/>
          </a:xfrm>
          <a:prstGeom prst="teardrop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ágrima 46">
            <a:extLst>
              <a:ext uri="{FF2B5EF4-FFF2-40B4-BE49-F238E27FC236}">
                <a16:creationId xmlns:a16="http://schemas.microsoft.com/office/drawing/2014/main" id="{4C729646-937D-7F68-58FF-F57CD3C1AF37}"/>
              </a:ext>
            </a:extLst>
          </p:cNvPr>
          <p:cNvSpPr/>
          <p:nvPr/>
        </p:nvSpPr>
        <p:spPr>
          <a:xfrm rot="8389599">
            <a:off x="6836330" y="2227317"/>
            <a:ext cx="180000" cy="180000"/>
          </a:xfrm>
          <a:prstGeom prst="teardrop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Lágrima 47">
            <a:extLst>
              <a:ext uri="{FF2B5EF4-FFF2-40B4-BE49-F238E27FC236}">
                <a16:creationId xmlns:a16="http://schemas.microsoft.com/office/drawing/2014/main" id="{71313AFB-38DD-CC6F-213D-51B7555754C2}"/>
              </a:ext>
            </a:extLst>
          </p:cNvPr>
          <p:cNvSpPr/>
          <p:nvPr/>
        </p:nvSpPr>
        <p:spPr>
          <a:xfrm rot="8389599">
            <a:off x="6719076" y="2480972"/>
            <a:ext cx="180000" cy="180000"/>
          </a:xfrm>
          <a:prstGeom prst="teardrop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ágrima 48">
            <a:extLst>
              <a:ext uri="{FF2B5EF4-FFF2-40B4-BE49-F238E27FC236}">
                <a16:creationId xmlns:a16="http://schemas.microsoft.com/office/drawing/2014/main" id="{DF5BBA2C-9B4F-0ABD-FC69-B33B0BB32CE7}"/>
              </a:ext>
            </a:extLst>
          </p:cNvPr>
          <p:cNvSpPr/>
          <p:nvPr/>
        </p:nvSpPr>
        <p:spPr>
          <a:xfrm rot="8389599">
            <a:off x="6806505" y="2977100"/>
            <a:ext cx="180000" cy="180000"/>
          </a:xfrm>
          <a:prstGeom prst="teardrop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ágrima 49">
            <a:extLst>
              <a:ext uri="{FF2B5EF4-FFF2-40B4-BE49-F238E27FC236}">
                <a16:creationId xmlns:a16="http://schemas.microsoft.com/office/drawing/2014/main" id="{22107B31-9F2C-F3AC-3658-916EAE00E83A}"/>
              </a:ext>
            </a:extLst>
          </p:cNvPr>
          <p:cNvSpPr/>
          <p:nvPr/>
        </p:nvSpPr>
        <p:spPr>
          <a:xfrm rot="8389599">
            <a:off x="7313929" y="2899211"/>
            <a:ext cx="180000" cy="180000"/>
          </a:xfrm>
          <a:prstGeom prst="teardrop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Lágrima 50">
            <a:extLst>
              <a:ext uri="{FF2B5EF4-FFF2-40B4-BE49-F238E27FC236}">
                <a16:creationId xmlns:a16="http://schemas.microsoft.com/office/drawing/2014/main" id="{23682EA6-EE89-E3E5-73A7-20D02BAF743C}"/>
              </a:ext>
            </a:extLst>
          </p:cNvPr>
          <p:cNvSpPr/>
          <p:nvPr/>
        </p:nvSpPr>
        <p:spPr>
          <a:xfrm rot="8389599">
            <a:off x="6317491" y="3969723"/>
            <a:ext cx="180000" cy="180000"/>
          </a:xfrm>
          <a:prstGeom prst="teardrop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9689DA94-C7B3-73C9-E4EE-C4F1EB4CC981}"/>
              </a:ext>
            </a:extLst>
          </p:cNvPr>
          <p:cNvSpPr txBox="1">
            <a:spLocks/>
          </p:cNvSpPr>
          <p:nvPr/>
        </p:nvSpPr>
        <p:spPr>
          <a:xfrm>
            <a:off x="7130003" y="4942061"/>
            <a:ext cx="190521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/>
              <a:t>2020</a:t>
            </a:r>
            <a:endParaRPr lang="en-GB" b="1" dirty="0"/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39054183-70DE-8378-B19E-C5124261A2BA}"/>
              </a:ext>
            </a:extLst>
          </p:cNvPr>
          <p:cNvSpPr txBox="1">
            <a:spLocks/>
          </p:cNvSpPr>
          <p:nvPr/>
        </p:nvSpPr>
        <p:spPr>
          <a:xfrm>
            <a:off x="10238234" y="4942061"/>
            <a:ext cx="190521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accent6"/>
                </a:solidFill>
              </a:rPr>
              <a:t>2025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95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Sessão Completa Verde">
  <a:themeElements>
    <a:clrScheme name="SciComPt 1">
      <a:dk1>
        <a:srgbClr val="004C4D"/>
      </a:dk1>
      <a:lt1>
        <a:srgbClr val="00B2AE"/>
      </a:lt1>
      <a:dk2>
        <a:srgbClr val="EEEEEE"/>
      </a:dk2>
      <a:lt2>
        <a:srgbClr val="B3B3F3"/>
      </a:lt2>
      <a:accent1>
        <a:srgbClr val="B01744"/>
      </a:accent1>
      <a:accent2>
        <a:srgbClr val="004C4C"/>
      </a:accent2>
      <a:accent3>
        <a:srgbClr val="00B2AE"/>
      </a:accent3>
      <a:accent4>
        <a:srgbClr val="EDEDED"/>
      </a:accent4>
      <a:accent5>
        <a:srgbClr val="B2B2F3"/>
      </a:accent5>
      <a:accent6>
        <a:srgbClr val="AF1644"/>
      </a:accent6>
      <a:hlink>
        <a:srgbClr val="00B2AE"/>
      </a:hlink>
      <a:folHlink>
        <a:srgbClr val="00B2AE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860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plate Sessão Completa Cinzento">
  <a:themeElements>
    <a:clrScheme name="SciComPt 1">
      <a:dk1>
        <a:srgbClr val="004C4D"/>
      </a:dk1>
      <a:lt1>
        <a:srgbClr val="00B2AE"/>
      </a:lt1>
      <a:dk2>
        <a:srgbClr val="EEEEEE"/>
      </a:dk2>
      <a:lt2>
        <a:srgbClr val="B3B3F3"/>
      </a:lt2>
      <a:accent1>
        <a:srgbClr val="B01744"/>
      </a:accent1>
      <a:accent2>
        <a:srgbClr val="004C4C"/>
      </a:accent2>
      <a:accent3>
        <a:srgbClr val="00B2AE"/>
      </a:accent3>
      <a:accent4>
        <a:srgbClr val="EDEDED"/>
      </a:accent4>
      <a:accent5>
        <a:srgbClr val="B2B2F3"/>
      </a:accent5>
      <a:accent6>
        <a:srgbClr val="AF1644"/>
      </a:accent6>
      <a:hlink>
        <a:srgbClr val="00B2AE"/>
      </a:hlink>
      <a:folHlink>
        <a:srgbClr val="00B2A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215</Words>
  <Application>Microsoft Office PowerPoint</Application>
  <PresentationFormat>Ecrã Panorâmico</PresentationFormat>
  <Paragraphs>96</Paragraphs>
  <Slides>10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10</vt:i4>
      </vt:variant>
    </vt:vector>
  </HeadingPairs>
  <TitlesOfParts>
    <vt:vector size="18" baseType="lpstr">
      <vt:lpstr>Inter</vt:lpstr>
      <vt:lpstr>Arial</vt:lpstr>
      <vt:lpstr>Inter Medium</vt:lpstr>
      <vt:lpstr>Calibri</vt:lpstr>
      <vt:lpstr>Inter SemiBold</vt:lpstr>
      <vt:lpstr>Aptos</vt:lpstr>
      <vt:lpstr>Template Sessão Completa Verde</vt:lpstr>
      <vt:lpstr>Template Sessão Completa Cinzento</vt:lpstr>
      <vt:lpstr>Apresentação do PowerPoint</vt:lpstr>
      <vt:lpstr>Química, uma ciência fundamental!</vt:lpstr>
      <vt:lpstr>Química, uma ciência fundamental! mas…</vt:lpstr>
      <vt:lpstr>Escola Molecular</vt:lpstr>
      <vt:lpstr>Escola Molecular</vt:lpstr>
      <vt:lpstr>Medição de impacto: Número de participantes</vt:lpstr>
      <vt:lpstr>Medição de impacto: Número de reinscrições</vt:lpstr>
      <vt:lpstr>Medição de impacto: Ingresso no ensino superior em cursos de Química</vt:lpstr>
      <vt:lpstr>Medição de impacto: Proveniência dos participantes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Élia Vieira</dc:creator>
  <cp:lastModifiedBy>Margarida Cordeiro</cp:lastModifiedBy>
  <cp:revision>8</cp:revision>
  <dcterms:created xsi:type="dcterms:W3CDTF">2025-03-20T10:35:54Z</dcterms:created>
  <dcterms:modified xsi:type="dcterms:W3CDTF">2025-04-07T22:58:24Z</dcterms:modified>
</cp:coreProperties>
</file>